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70" r:id="rId14"/>
    <p:sldId id="279" r:id="rId15"/>
    <p:sldId id="282" r:id="rId16"/>
    <p:sldId id="283" r:id="rId17"/>
    <p:sldId id="278" r:id="rId18"/>
    <p:sldId id="271" r:id="rId19"/>
    <p:sldId id="272" r:id="rId20"/>
    <p:sldId id="273" r:id="rId21"/>
    <p:sldId id="269" r:id="rId22"/>
    <p:sldId id="274" r:id="rId23"/>
    <p:sldId id="275" r:id="rId24"/>
    <p:sldId id="276" r:id="rId25"/>
    <p:sldId id="277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AA4"/>
    <a:srgbClr val="607085"/>
    <a:srgbClr val="9AA9BD"/>
    <a:srgbClr val="3B4553"/>
    <a:srgbClr val="57647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A10BB-58E4-42E2-91BF-458137CFCCE7}" v="316" dt="2023-02-17T13:41:18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os Kuzmanov" userId="2fc56db4-bb5f-4672-85dd-0e49a4dda746" providerId="ADAL" clId="{001E6BCC-8B88-47FF-9B4E-0EF2720069AF}"/>
    <pc:docChg chg="undo custSel addSld modSld">
      <pc:chgData name="Uros Kuzmanov" userId="2fc56db4-bb5f-4672-85dd-0e49a4dda746" providerId="ADAL" clId="{001E6BCC-8B88-47FF-9B4E-0EF2720069AF}" dt="2023-02-16T15:38:10.123" v="1707" actId="14100"/>
      <pc:docMkLst>
        <pc:docMk/>
      </pc:docMkLst>
      <pc:sldChg chg="addSp delSp modSp mod setBg">
        <pc:chgData name="Uros Kuzmanov" userId="2fc56db4-bb5f-4672-85dd-0e49a4dda746" providerId="ADAL" clId="{001E6BCC-8B88-47FF-9B4E-0EF2720069AF}" dt="2023-02-15T19:15:42.867" v="1702" actId="1076"/>
        <pc:sldMkLst>
          <pc:docMk/>
          <pc:sldMk cId="1378146295" sldId="276"/>
        </pc:sldMkLst>
        <pc:spChg chg="del">
          <ac:chgData name="Uros Kuzmanov" userId="2fc56db4-bb5f-4672-85dd-0e49a4dda746" providerId="ADAL" clId="{001E6BCC-8B88-47FF-9B4E-0EF2720069AF}" dt="2023-02-15T18:47:04.422" v="1443" actId="478"/>
          <ac:spMkLst>
            <pc:docMk/>
            <pc:sldMk cId="1378146295" sldId="276"/>
            <ac:spMk id="2" creationId="{7785768E-31B1-635F-FC60-E41E9A673DA8}"/>
          </ac:spMkLst>
        </pc:spChg>
        <pc:spChg chg="del">
          <ac:chgData name="Uros Kuzmanov" userId="2fc56db4-bb5f-4672-85dd-0e49a4dda746" providerId="ADAL" clId="{001E6BCC-8B88-47FF-9B4E-0EF2720069AF}" dt="2023-02-15T18:47:03.109" v="1442" actId="478"/>
          <ac:spMkLst>
            <pc:docMk/>
            <pc:sldMk cId="1378146295" sldId="276"/>
            <ac:spMk id="3" creationId="{A3E5FE10-9F78-9BE0-7E70-24F51FB57206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6" creationId="{9E43F20A-8622-9AB1-65D8-0F0A008202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7" creationId="{FD5FC13F-46A9-7976-2C76-5F201FBB3D5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8" creationId="{A8CB3981-81D9-8DBE-0D97-C1768D8C445E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9" creationId="{FBC722B7-5244-4E2A-F9E6-459E329EDA6A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0" creationId="{C2BF988F-0AE7-8CA5-A664-3FC32DA2A3C2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1" creationId="{960024ED-3C30-4EBB-F441-C4CF4D84CD8D}"/>
          </ac:spMkLst>
        </pc:spChg>
        <pc:spChg chg="mod">
          <ac:chgData name="Uros Kuzmanov" userId="2fc56db4-bb5f-4672-85dd-0e49a4dda746" providerId="ADAL" clId="{001E6BCC-8B88-47FF-9B4E-0EF2720069AF}" dt="2023-02-15T19:15:12.070" v="1699" actId="207"/>
          <ac:spMkLst>
            <pc:docMk/>
            <pc:sldMk cId="1378146295" sldId="276"/>
            <ac:spMk id="12" creationId="{23B4F8C7-6F62-AE3E-A056-E762BC677A85}"/>
          </ac:spMkLst>
        </pc:spChg>
        <pc:spChg chg="add del mod">
          <ac:chgData name="Uros Kuzmanov" userId="2fc56db4-bb5f-4672-85dd-0e49a4dda746" providerId="ADAL" clId="{001E6BCC-8B88-47FF-9B4E-0EF2720069AF}" dt="2023-02-15T18:48:28.524" v="1467" actId="478"/>
          <ac:spMkLst>
            <pc:docMk/>
            <pc:sldMk cId="1378146295" sldId="276"/>
            <ac:spMk id="13" creationId="{17F98CC7-B42D-5423-202D-AF7FB6CA8C40}"/>
          </ac:spMkLst>
        </pc:spChg>
        <pc:spChg chg="add del mod">
          <ac:chgData name="Uros Kuzmanov" userId="2fc56db4-bb5f-4672-85dd-0e49a4dda746" providerId="ADAL" clId="{001E6BCC-8B88-47FF-9B4E-0EF2720069AF}" dt="2023-02-15T18:48:27.695" v="1466" actId="478"/>
          <ac:spMkLst>
            <pc:docMk/>
            <pc:sldMk cId="1378146295" sldId="276"/>
            <ac:spMk id="14" creationId="{1E3ED804-9F67-4024-AE08-0D9A81EC7AE5}"/>
          </ac:spMkLst>
        </pc:spChg>
        <pc:grpChg chg="add mod">
          <ac:chgData name="Uros Kuzmanov" userId="2fc56db4-bb5f-4672-85dd-0e49a4dda746" providerId="ADAL" clId="{001E6BCC-8B88-47FF-9B4E-0EF2720069AF}" dt="2023-02-15T19:15:42.867" v="1702" actId="1076"/>
          <ac:grpSpMkLst>
            <pc:docMk/>
            <pc:sldMk cId="1378146295" sldId="276"/>
            <ac:grpSpMk id="4" creationId="{2F0B613C-CC45-D9B5-9E68-5971555EF226}"/>
          </ac:grpSpMkLst>
        </pc:grpChg>
        <pc:grpChg chg="mod">
          <ac:chgData name="Uros Kuzmanov" userId="2fc56db4-bb5f-4672-85dd-0e49a4dda746" providerId="ADAL" clId="{001E6BCC-8B88-47FF-9B4E-0EF2720069AF}" dt="2023-02-15T19:15:12.070" v="1699" actId="207"/>
          <ac:grpSpMkLst>
            <pc:docMk/>
            <pc:sldMk cId="1378146295" sldId="276"/>
            <ac:grpSpMk id="5" creationId="{150A3146-1D15-BB91-427C-CE3A71A9FAD2}"/>
          </ac:grpSpMkLst>
        </pc:grpChg>
      </pc:sldChg>
      <pc:sldChg chg="addSp delSp modSp mod">
        <pc:chgData name="Uros Kuzmanov" userId="2fc56db4-bb5f-4672-85dd-0e49a4dda746" providerId="ADAL" clId="{001E6BCC-8B88-47FF-9B4E-0EF2720069AF}" dt="2023-02-15T02:48:04.166" v="182"/>
        <pc:sldMkLst>
          <pc:docMk/>
          <pc:sldMk cId="1464739972" sldId="278"/>
        </pc:sldMkLst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8" creationId="{CB84C619-5F12-0602-6BFF-CF0FF837AD0C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89" creationId="{D50233C4-5F84-09A8-9355-FEE73C91E242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0" creationId="{6A0E0AC5-2F28-95D5-7570-5D6A1426C861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1" creationId="{2AC4CD12-A87C-6947-F8BB-83D9D19247B8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2" creationId="{D2DAA1FD-B303-C9AC-4916-C2392C23A86B}"/>
          </ac:spMkLst>
        </pc:spChg>
        <pc:spChg chg="del">
          <ac:chgData name="Uros Kuzmanov" userId="2fc56db4-bb5f-4672-85dd-0e49a4dda746" providerId="ADAL" clId="{001E6BCC-8B88-47FF-9B4E-0EF2720069AF}" dt="2023-02-15T01:59:04.098" v="43" actId="478"/>
          <ac:spMkLst>
            <pc:docMk/>
            <pc:sldMk cId="1464739972" sldId="278"/>
            <ac:spMk id="893" creationId="{98DAB4D1-A0DE-E5EE-2524-7FCFCADD457F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894" creationId="{2CD48CBA-F2C8-478E-4911-6FDA1054493A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8" creationId="{26CCB94E-D31C-26BB-1E17-2D0613B5AE9B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899" creationId="{9B7F2549-4DFC-2E79-2EC8-442E96B371F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0" creationId="{937902F3-66F5-490C-A8FF-843B4DFAB51C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1" creationId="{A9393FEE-309E-3D98-97C4-A5DC0CA7EF06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2" creationId="{F72DA0E7-F771-C3C3-F64C-A8A5B90AF317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3" creationId="{FEDE8B2A-47DE-67EC-080B-96BFE7413A9F}"/>
          </ac:spMkLst>
        </pc:spChg>
        <pc:spChg chg="mod">
          <ac:chgData name="Uros Kuzmanov" userId="2fc56db4-bb5f-4672-85dd-0e49a4dda746" providerId="ADAL" clId="{001E6BCC-8B88-47FF-9B4E-0EF2720069AF}" dt="2023-02-15T01:57:58.342" v="33"/>
          <ac:spMkLst>
            <pc:docMk/>
            <pc:sldMk cId="1464739972" sldId="278"/>
            <ac:spMk id="904" creationId="{4AF18204-86E7-7053-9D5B-24A60589F1B0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7" creationId="{1DB9ED99-9EF2-341C-3F86-2BDB08EB9853}"/>
          </ac:spMkLst>
        </pc:spChg>
        <pc:spChg chg="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8" creationId="{F125FC1A-1642-859E-3E46-D04418E483FC}"/>
          </ac:spMkLst>
        </pc:spChg>
        <pc:spChg chg="add del mod topLvl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09" creationId="{86646175-6D6A-5C2F-F450-8FA591FC869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0" creationId="{5C62E736-18B7-E84F-B037-4CB3FD9F7CC4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1" creationId="{7B2D9BC9-9ADB-FFCA-8A42-A48E81376F00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2" creationId="{ED93FAC2-25EC-B71A-C501-94709FF2E5E9}"/>
          </ac:spMkLst>
        </pc:spChg>
        <pc:spChg chg="mod">
          <ac:chgData name="Uros Kuzmanov" userId="2fc56db4-bb5f-4672-85dd-0e49a4dda746" providerId="ADAL" clId="{001E6BCC-8B88-47FF-9B4E-0EF2720069AF}" dt="2023-02-15T01:59:44.962" v="49" actId="692"/>
          <ac:spMkLst>
            <pc:docMk/>
            <pc:sldMk cId="1464739972" sldId="278"/>
            <ac:spMk id="913" creationId="{975BEBA6-A05A-6E30-FE32-C8CB18249FE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6" creationId="{43149376-BABA-0340-6BD1-0642860DC1FB}"/>
          </ac:spMkLst>
        </pc:spChg>
        <pc:spChg chg="mod">
          <ac:chgData name="Uros Kuzmanov" userId="2fc56db4-bb5f-4672-85dd-0e49a4dda746" providerId="ADAL" clId="{001E6BCC-8B88-47FF-9B4E-0EF2720069AF}" dt="2023-02-15T02:48:04.166" v="182"/>
          <ac:spMkLst>
            <pc:docMk/>
            <pc:sldMk cId="1464739972" sldId="278"/>
            <ac:spMk id="917" creationId="{C5BCD4BB-276F-B3AB-9FDD-E4A8BD9CFB71}"/>
          </ac:spMkLst>
        </pc:spChg>
        <pc:grpChg chg="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886" creationId="{A93B7C64-8949-F3FE-D3E6-A5FC88985D89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887" creationId="{BFC75732-D2A6-F241-5908-4307BB909A43}"/>
          </ac:grpSpMkLst>
        </pc:grpChg>
        <pc:grpChg chg="add del mod">
          <ac:chgData name="Uros Kuzmanov" userId="2fc56db4-bb5f-4672-85dd-0e49a4dda746" providerId="ADAL" clId="{001E6BCC-8B88-47FF-9B4E-0EF2720069AF}" dt="2023-02-15T01:58:00.758" v="34"/>
          <ac:grpSpMkLst>
            <pc:docMk/>
            <pc:sldMk cId="1464739972" sldId="278"/>
            <ac:grpSpMk id="896" creationId="{60AFB266-175E-0452-67FF-A3A9274AE009}"/>
          </ac:grpSpMkLst>
        </pc:grpChg>
        <pc:grpChg chg="mod">
          <ac:chgData name="Uros Kuzmanov" userId="2fc56db4-bb5f-4672-85dd-0e49a4dda746" providerId="ADAL" clId="{001E6BCC-8B88-47FF-9B4E-0EF2720069AF}" dt="2023-02-15T01:57:58.342" v="33"/>
          <ac:grpSpMkLst>
            <pc:docMk/>
            <pc:sldMk cId="1464739972" sldId="278"/>
            <ac:grpSpMk id="897" creationId="{87B0BFAF-AF95-8E49-B46D-C38B00E6781E}"/>
          </ac:grpSpMkLst>
        </pc:grpChg>
        <pc:grpChg chg="add del mod">
          <ac:chgData name="Uros Kuzmanov" userId="2fc56db4-bb5f-4672-85dd-0e49a4dda746" providerId="ADAL" clId="{001E6BCC-8B88-47FF-9B4E-0EF2720069AF}" dt="2023-02-15T01:59:13.839" v="44" actId="165"/>
          <ac:grpSpMkLst>
            <pc:docMk/>
            <pc:sldMk cId="1464739972" sldId="278"/>
            <ac:grpSpMk id="905" creationId="{344DAC41-9ACE-A0CE-29A9-61A1D5B364C7}"/>
          </ac:grpSpMkLst>
        </pc:grpChg>
        <pc:grpChg chg="mod topLvl">
          <ac:chgData name="Uros Kuzmanov" userId="2fc56db4-bb5f-4672-85dd-0e49a4dda746" providerId="ADAL" clId="{001E6BCC-8B88-47FF-9B4E-0EF2720069AF}" dt="2023-02-15T01:59:24.768" v="45" actId="164"/>
          <ac:grpSpMkLst>
            <pc:docMk/>
            <pc:sldMk cId="1464739972" sldId="278"/>
            <ac:grpSpMk id="906" creationId="{D77234F9-94E5-C9C1-08D6-88331D71EA85}"/>
          </ac:grpSpMkLst>
        </pc:grpChg>
        <pc:grpChg chg="add mod">
          <ac:chgData name="Uros Kuzmanov" userId="2fc56db4-bb5f-4672-85dd-0e49a4dda746" providerId="ADAL" clId="{001E6BCC-8B88-47FF-9B4E-0EF2720069AF}" dt="2023-02-15T01:59:32.486" v="46" actId="1076"/>
          <ac:grpSpMkLst>
            <pc:docMk/>
            <pc:sldMk cId="1464739972" sldId="278"/>
            <ac:grpSpMk id="914" creationId="{CB86304D-5DEB-717B-8A81-012BD554AE15}"/>
          </ac:grpSpMkLst>
        </pc:grpChg>
        <pc:grpChg chg="add 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5" creationId="{E54FD6E5-85B4-5AE0-AA6F-68ADD12FA0DA}"/>
          </ac:grpSpMkLst>
        </pc:grpChg>
        <pc:grpChg chg="mod">
          <ac:chgData name="Uros Kuzmanov" userId="2fc56db4-bb5f-4672-85dd-0e49a4dda746" providerId="ADAL" clId="{001E6BCC-8B88-47FF-9B4E-0EF2720069AF}" dt="2023-02-15T02:48:04.166" v="182"/>
          <ac:grpSpMkLst>
            <pc:docMk/>
            <pc:sldMk cId="1464739972" sldId="278"/>
            <ac:grpSpMk id="918" creationId="{A1B51BD0-DAA0-B475-1A53-76F37087300A}"/>
          </ac:grpSpMkLst>
        </pc:grpChg>
        <pc:picChg chg="del">
          <ac:chgData name="Uros Kuzmanov" userId="2fc56db4-bb5f-4672-85dd-0e49a4dda746" providerId="ADAL" clId="{001E6BCC-8B88-47FF-9B4E-0EF2720069AF}" dt="2023-02-15T01:59:34.032" v="47" actId="478"/>
          <ac:picMkLst>
            <pc:docMk/>
            <pc:sldMk cId="1464739972" sldId="278"/>
            <ac:picMk id="895" creationId="{3CF4130A-AFB1-9C1F-C17F-6B9C9A9D361A}"/>
          </ac:picMkLst>
        </pc:picChg>
        <pc:picChg chg="add mod">
          <ac:chgData name="Uros Kuzmanov" userId="2fc56db4-bb5f-4672-85dd-0e49a4dda746" providerId="ADAL" clId="{001E6BCC-8B88-47FF-9B4E-0EF2720069AF}" dt="2023-02-15T02:48:04.166" v="182"/>
          <ac:picMkLst>
            <pc:docMk/>
            <pc:sldMk cId="1464739972" sldId="278"/>
            <ac:picMk id="927" creationId="{EC231BCE-ECCD-0C87-CEF5-3E14071903E1}"/>
          </ac:picMkLst>
        </pc:pic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19" creationId="{8CC38448-7D08-1992-A767-2D1F79E69AA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0" creationId="{33548920-9E44-8AB3-A876-5A06F7D516A8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1" creationId="{75D12A4E-A831-4D4F-F378-962387AA3981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2" creationId="{74666DB9-A7CB-65B9-A5ED-534D64511B5D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3" creationId="{5108DD5B-716E-EB2F-9A99-ABEA2162880B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4" creationId="{90521823-8B04-7C91-D9C2-E7884C3DB564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5" creationId="{8AD83D78-257B-C8E3-487E-8E9E32F862BC}"/>
          </ac:cxnSpMkLst>
        </pc:cxnChg>
        <pc:cxnChg chg="mod">
          <ac:chgData name="Uros Kuzmanov" userId="2fc56db4-bb5f-4672-85dd-0e49a4dda746" providerId="ADAL" clId="{001E6BCC-8B88-47FF-9B4E-0EF2720069AF}" dt="2023-02-15T02:48:04.166" v="182"/>
          <ac:cxnSpMkLst>
            <pc:docMk/>
            <pc:sldMk cId="1464739972" sldId="278"/>
            <ac:cxnSpMk id="926" creationId="{520D07F2-C71A-DC08-BC23-58F59E8024F6}"/>
          </ac:cxnSpMkLst>
        </pc:cxnChg>
      </pc:sldChg>
      <pc:sldChg chg="addSp delSp modSp mod">
        <pc:chgData name="Uros Kuzmanov" userId="2fc56db4-bb5f-4672-85dd-0e49a4dda746" providerId="ADAL" clId="{001E6BCC-8B88-47FF-9B4E-0EF2720069AF}" dt="2023-02-15T18:43:12.181" v="1441" actId="14861"/>
        <pc:sldMkLst>
          <pc:docMk/>
          <pc:sldMk cId="3455916281" sldId="279"/>
        </pc:sldMkLst>
        <pc:spChg chg="mod">
          <ac:chgData name="Uros Kuzmanov" userId="2fc56db4-bb5f-4672-85dd-0e49a4dda746" providerId="ADAL" clId="{001E6BCC-8B88-47FF-9B4E-0EF2720069AF}" dt="2023-02-15T02:43:13.975" v="172" actId="207"/>
          <ac:spMkLst>
            <pc:docMk/>
            <pc:sldMk cId="3455916281" sldId="279"/>
            <ac:spMk id="9" creationId="{91F6662A-6A3D-564C-006E-7A94D9520BA4}"/>
          </ac:spMkLst>
        </pc:spChg>
        <pc:spChg chg="mod">
          <ac:chgData name="Uros Kuzmanov" userId="2fc56db4-bb5f-4672-85dd-0e49a4dda746" providerId="ADAL" clId="{001E6BCC-8B88-47FF-9B4E-0EF2720069AF}" dt="2023-02-15T02:43:22.643" v="173" actId="207"/>
          <ac:spMkLst>
            <pc:docMk/>
            <pc:sldMk cId="3455916281" sldId="279"/>
            <ac:spMk id="10" creationId="{270FAC20-FFF0-54C4-0E6F-D93A6446578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3" creationId="{53B2ECBA-0ECD-7230-F3A2-B07F44192CF9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4" creationId="{8B380633-D805-4FAE-95DA-891B67804A8C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5" creationId="{825B3623-5A1E-FCE3-4140-837F7A9D718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6" creationId="{08F6EAB3-B5B5-4814-0565-6B0DFB68791D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7" creationId="{E0BB7181-3757-10A4-7873-1B77E4DF0D1B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8" creationId="{39E3CE37-832D-1261-9F22-CA5AF71A5D73}"/>
          </ac:spMkLst>
        </pc:spChg>
        <pc:spChg chg="mod">
          <ac:chgData name="Uros Kuzmanov" userId="2fc56db4-bb5f-4672-85dd-0e49a4dda746" providerId="ADAL" clId="{001E6BCC-8B88-47FF-9B4E-0EF2720069AF}" dt="2023-02-15T01:56:56.832" v="20" actId="692"/>
          <ac:spMkLst>
            <pc:docMk/>
            <pc:sldMk cId="3455916281" sldId="279"/>
            <ac:spMk id="49" creationId="{0D18B495-141D-EBEA-A080-7390A28843E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2" creationId="{829BEB5C-3FC1-C61F-0D81-6C52C6CD4095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3" creationId="{A9E82B72-D65C-0DB7-61AF-2E90B71F106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4" creationId="{5F59E1BC-81E6-49DA-2284-53CB03A835F3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5" creationId="{70AE9BD0-DE90-B00E-A15A-A0353FB61752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6" creationId="{B2530D28-DB94-28A0-D9DD-6BB8291E3AEC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7" creationId="{930151A6-0394-FB9A-0706-D1B0A8B20CE8}"/>
          </ac:spMkLst>
        </pc:spChg>
        <pc:spChg chg="mod">
          <ac:chgData name="Uros Kuzmanov" userId="2fc56db4-bb5f-4672-85dd-0e49a4dda746" providerId="ADAL" clId="{001E6BCC-8B88-47FF-9B4E-0EF2720069AF}" dt="2023-02-15T01:57:00.610" v="21" actId="571"/>
          <ac:spMkLst>
            <pc:docMk/>
            <pc:sldMk cId="3455916281" sldId="279"/>
            <ac:spMk id="58" creationId="{FB133BC3-9BB9-FCBA-7D4B-330192A02ACC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63" creationId="{2096C283-1387-9516-ECA1-BD237A50DA08}"/>
          </ac:spMkLst>
        </pc:spChg>
        <pc:spChg chg="mod">
          <ac:chgData name="Uros Kuzmanov" userId="2fc56db4-bb5f-4672-85dd-0e49a4dda746" providerId="ADAL" clId="{001E6BCC-8B88-47FF-9B4E-0EF2720069AF}" dt="2023-02-15T02:47:50.980" v="179" actId="571"/>
          <ac:spMkLst>
            <pc:docMk/>
            <pc:sldMk cId="3455916281" sldId="279"/>
            <ac:spMk id="192" creationId="{9E2DDC57-A201-8742-CF40-F405C5E496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2" creationId="{93C06D28-D400-7CD9-49F9-AD648BC297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3" creationId="{C5EF7987-7F9B-F385-FA61-FD94090BD2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4" creationId="{493E23E2-2FE3-26BD-7D3E-151AB66FE9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5" creationId="{B4535C4C-4BA5-E89E-2A79-99C3788455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6" creationId="{4EF2818C-B4FC-770A-02B1-529F2BD27E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7" creationId="{62A68861-F121-C931-FAB8-1C3660A66E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8" creationId="{92B730A3-5052-5097-D15A-EE1E82ED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09" creationId="{B79B507A-2799-99C1-1E88-A94B6CAED5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0" creationId="{75933A08-D853-70B1-EB58-D8C12F4130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1" creationId="{1D314D87-4238-F72C-C1ED-0F24305293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2" creationId="{452EC728-03F1-BB25-73C1-C86170EF21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3" creationId="{58119279-DCA9-8AEC-FC60-BA40590689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4" creationId="{314C42FA-2AE6-B851-143C-9D3C937734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5" creationId="{DE7B3575-F59C-70E9-46FC-A538833197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6" creationId="{9B810B70-1837-5C33-A565-0734B2FED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7" creationId="{E03B979D-6903-8650-D33A-38A418C158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8" creationId="{531447B4-52A9-35EC-2750-7CE833D5A9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19" creationId="{D7037084-500F-A277-9A63-DB61F07B4F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0" creationId="{FEF9AC23-6F55-4DC3-4544-6CBD6797E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1" creationId="{DEBDB851-9A7B-2613-341D-72BCB71149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2" creationId="{8AC04AED-5C97-C164-FBE6-0660C51F02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3" creationId="{40AC9C6C-E8E1-82F7-FB49-6FD9A66927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4" creationId="{425A1375-BB85-811D-6D13-001AA22B19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5" creationId="{D21ED248-AFF0-E070-7A69-E604DF32B8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6" creationId="{BC6D60D0-C74B-E430-F0F0-BCDC225F1F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7" creationId="{24708395-5B8C-76F7-4C08-BEB1F2D329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8" creationId="{31359C8C-CE01-66C9-A8DA-B49EBF65E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29" creationId="{B32A52F1-F885-9250-B621-5F28F5A0A5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0" creationId="{313C6A48-CDB1-7C6D-D765-04A9E088D8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1" creationId="{4B700C50-039B-3722-7BC8-3C2C9E8DC9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2" creationId="{5A21B8E1-9946-AEAE-C5CE-B8A93175C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3" creationId="{1B8B5FCE-2D6F-E516-D2BF-2EED74A2F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4" creationId="{0F1AFA95-C3F9-6C69-C787-66F897ABE3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5" creationId="{51CEE895-C304-2555-8925-A7143D261C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6" creationId="{76D7DC90-D143-0FF3-BB7D-71E81515FC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7" creationId="{3005F0B2-A3EB-6DF8-A905-1648CCC32C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8" creationId="{7B661206-FD4B-7C67-3B95-4376386CB22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39" creationId="{FAC333C9-F05B-67DA-79F1-8BBFB1DBD2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0" creationId="{494209DA-21FB-9977-FD48-C859CC5B49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1" creationId="{9F3FB118-DAF6-884F-CBC5-59125E21DC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2" creationId="{67354EF4-15DF-C051-C9ED-4A085B108A1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3" creationId="{23C1802A-2103-7590-A1F2-BCF317D7B5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4" creationId="{77322E64-4725-D24E-A115-DA779942CE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5" creationId="{5748D86E-DB92-1CEA-0943-07A2B3C9E1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6" creationId="{008339F0-8535-1829-DB13-E0650C06E0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7" creationId="{EA677173-F1F1-1CC3-2CAA-E684223FDB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8" creationId="{549BB16D-2F94-E424-5AA4-1B6F1CD31E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49" creationId="{28EFBC5E-657B-8695-EC25-86C17FAA87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0" creationId="{3988E7FC-246A-3480-9477-C291B5796D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1" creationId="{71254979-2D6F-81F7-A9A4-5142BB60A1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2" creationId="{DC178807-0E1E-4ADC-C8D3-C3113A5B26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3" creationId="{A0351194-64F0-6E17-F3BB-04DCA5B01E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4" creationId="{35941833-C3EC-DD21-CE1C-BE32A028D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5" creationId="{B4D9D462-4ED6-8FF1-3CED-6F7A85637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6" creationId="{C88DD927-3D9D-6251-F7F2-D3F37A9573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7" creationId="{D788581D-9908-F99D-66B2-6436AAFFAE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8" creationId="{7E36A32A-AD44-3CBD-6F64-997FFFED99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59" creationId="{7077DA90-1D35-1015-2C41-99ACF753C7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0" creationId="{39045230-9D80-6018-F4C2-26D2EADD83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1" creationId="{7090B3F9-6043-DF40-0E50-8F7648778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2" creationId="{8EEF7813-2612-87F5-4E96-6B5BBDCF36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3" creationId="{7D42F48C-A947-3643-5CF1-4116551171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4" creationId="{622C53D8-40CB-FDF5-F4EA-E73B32DD22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5" creationId="{CB398D1B-D23A-7A44-E036-EBD6C6D765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6" creationId="{E2B2DB51-BFD1-26E8-BD14-1FBD41DA8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7" creationId="{FC1ED6CB-6E5D-FAFD-6F3D-F5911D63B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8" creationId="{926354B0-910D-C283-DB44-6861F85F4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69" creationId="{3C8D1801-7B26-0A0A-C01A-6810092D37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0" creationId="{B40F21AD-5A4C-BC57-4362-649A65DE872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1" creationId="{C7D6E405-0BBA-E13D-D37B-3835136250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2" creationId="{3EA1032F-764C-3A6E-98ED-B6E5F9C5E6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3" creationId="{CD3E603E-0D34-B3F7-359A-BFAA040B2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4" creationId="{99DD6EDE-17C2-7EFB-F6D1-F7CFAC8DF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5" creationId="{4779E69F-2FA4-CC76-F716-69A1FBFEE2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6" creationId="{7B9358BD-731F-A135-B15B-0851E1F9CA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7" creationId="{CA610870-A87D-FA3F-7DDA-E01339F6C4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8" creationId="{D7D286FA-A459-D1C5-8E6D-52F2F56988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79" creationId="{B50DC771-5BAA-D7EA-D0E2-72AB220BEC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0" creationId="{C8C51C87-EAD3-CBFE-2780-F5B5BEF7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1" creationId="{C7440D30-6C3B-B79D-1DBA-2D1DEB1E3B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2" creationId="{B37AA1AE-B588-CC4A-DE77-5EAC8F4F1A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3" creationId="{EBFFFD78-C434-0689-B9D1-CA0D9DFBF0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4" creationId="{5BB6C7A1-C10D-2CD8-3ACF-A8B9303129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5" creationId="{FA742C74-FAF0-5FA0-D35E-D0F9906F7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6" creationId="{C3AB44D2-904A-D52C-EABC-CE17C05B4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7" creationId="{FA08AF5B-2D5D-3C63-8C41-9D126251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8" creationId="{21AEA665-A78E-6EE2-3981-8FFA8DE400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89" creationId="{7CC903C1-947E-FF60-A985-AFD58D1CA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0" creationId="{65279DDE-F1A5-067B-E734-EE9CABBA4E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1" creationId="{3CFFE46D-BD36-20E4-4C26-453010C8B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2" creationId="{99DB85D5-759C-2B92-0D75-CB5CDE7518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3" creationId="{EA85238C-7C60-ABEF-41BF-25D9CD37B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4" creationId="{FD06B4D7-2881-157F-F829-3A94D25773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5" creationId="{D5D78F9B-6840-4965-39B9-F1F08AFEDD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6" creationId="{94E20A46-6A35-E910-7B00-6EC8742D6F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7" creationId="{285B930A-2132-BC26-7A19-61BF9E392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8" creationId="{769EC646-0FF3-2A37-74AC-218C78854F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299" creationId="{4B9C2E77-FCD4-69FC-5E23-73ADB8F834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0" creationId="{0EC8FEA1-BCA4-85E4-1EEE-887CD93206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1" creationId="{B3DBF39B-6D2C-F349-F04A-6327CFCBFD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2" creationId="{5C1C479B-7101-E5BE-C521-26A446BF9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3" creationId="{FE608444-D083-EE78-E612-05D5975F43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4" creationId="{2B948453-A517-DA1D-1D0D-2D671647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5" creationId="{B01F8805-39CB-FF6F-07CC-346BFCC2B2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6" creationId="{45A62921-2D14-0FA3-685F-CFA75A1C7F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7" creationId="{BF80D992-7751-B881-3A7B-8A031CCCB1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8" creationId="{50A6E5C8-FC6A-EF7F-D76B-80D8A5FD6C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09" creationId="{D962AB88-EEF0-0EFA-C9E9-4C53C61D43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0" creationId="{3F96EE1D-0B38-1D3A-39B0-C23F5C494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1" creationId="{DE5A871F-64B2-D2A6-9D44-8B68A994CC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2" creationId="{7CDF38FD-10E2-FE41-3907-086A5E7BE0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3" creationId="{7CE15E5E-72FE-649A-6795-2C8F44F1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4" creationId="{77886266-580F-5EC0-70BF-45A4CE5C88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5" creationId="{C357C117-FC4A-0667-7EBA-45F4731C32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6" creationId="{8C778BFA-3CA4-637B-79A8-01AA00D0C7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7" creationId="{E7AC2B91-5F1C-F9E3-D9D0-E7F48678CB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8" creationId="{B05D7E31-2EB6-373C-FE64-DAD23917F3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19" creationId="{E4200EE6-F3C9-D69E-F525-F1D9F704AD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0" creationId="{195BE773-B8A8-1777-1E1B-A45F23380F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1" creationId="{8B3135BA-B46A-9FEF-2824-D8C3028B6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2" creationId="{3FA8C04C-174E-AC5A-89DF-6C24FE0F19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3" creationId="{A75E8965-D1E1-FA67-F815-4D098FB7E5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4" creationId="{AB8F2CB7-29FE-82D3-FBF4-7C25474A8E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5" creationId="{DBB3A720-A530-C687-77D0-91AFBB3CE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6" creationId="{2D7FA73D-6901-E9C2-2EA0-A2C2473B7E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7" creationId="{8FC10CFD-B131-EE73-1362-FED43F6602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8" creationId="{BDF6F436-5057-C071-C351-AC3F7D32BA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29" creationId="{2366D4C1-DC39-CA0E-4E8D-CF92AB3BBB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0" creationId="{47924D8D-AECA-E31B-1CE2-A33B60F248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1" creationId="{91223B02-D78F-CF86-D6ED-5606ABCDFB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2" creationId="{351DB291-2687-485D-5417-6C7FA60522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3" creationId="{8740CDFF-7A06-B4DA-7738-3B2E787CA0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4" creationId="{D942C7B7-2984-445D-5F91-2F8CA091D8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5" creationId="{68C95CF0-B897-96E4-D304-33F236E1F3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6" creationId="{C4874114-18D6-495B-FBE7-0380748001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7" creationId="{D4C8500B-8817-3744-C6B0-60003BB0B8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8" creationId="{643E40C9-40C5-2045-DE92-86553DC1D3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39" creationId="{BB3D0CE8-9AF8-2B81-5EA5-DE614CA11C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0" creationId="{7319E426-313B-D8AF-2E1B-3779343E84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1" creationId="{1EE8BB6B-B483-008A-90F2-7EFC5397C4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2" creationId="{1348FC1C-1F2B-3CA8-14A2-304F6597ED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3" creationId="{49DA9843-28F6-11B7-2A10-3A4301F056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4" creationId="{9E1B977F-CA07-0619-BC47-AAAC9BC35B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5" creationId="{B569F053-D96D-0149-D588-6835E0304B8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6" creationId="{E3EAE7E9-0E34-D581-7AA2-B160E3EC6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7" creationId="{6C0AC6EB-0C20-996D-0373-7254862BA3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8" creationId="{E71B8940-A729-76B6-4BCE-71446CAA37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49" creationId="{1DCA18BD-6154-A332-0AAE-E2F61E2C38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0" creationId="{755BBF18-CF11-5F3F-C938-95DA0B05E0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1" creationId="{CE756399-E38F-B757-DA8E-390F9E6946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2" creationId="{270439A5-D7E3-E1E1-3DDE-214546E99F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3" creationId="{99E04EEB-19AD-99E9-E93D-E577F845EE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4" creationId="{025D759C-2975-EE29-7BFB-CB62868936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5" creationId="{2F5FCF28-8123-5015-EF6B-D5A597236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6" creationId="{BDF6805D-3CF0-71AD-E9B5-961B8CC5D9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7" creationId="{0831E7B5-94DF-C762-8D16-DE8DB7E1C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8" creationId="{8098D676-14B6-24EE-B8F4-4F63EC210D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59" creationId="{30D8BC87-BF9F-80A6-03F9-FA32FD69AA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0" creationId="{B20C3641-18E2-56E1-4CA2-6F1C159C58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1" creationId="{25B3243E-0B87-7011-DCB9-F0BFD65CE9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2" creationId="{C7C11C70-A550-40B5-6C5F-EA4456EB10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3" creationId="{7ADA36DF-D0C8-A60A-489F-A70ECEB61F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4" creationId="{045CE001-0C08-00FC-0FD0-B5F455CEDC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5" creationId="{4D50C509-3DB8-3EE4-9325-1043375970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6" creationId="{D7390C4A-0ACD-DC2D-CCD2-ED25765B77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7" creationId="{06F37AE0-F4ED-515B-18CC-17FF510E0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8" creationId="{006E364C-DB64-957E-CA0E-651665182C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69" creationId="{A5451EAB-2749-FBB9-A70B-49BDD42CDF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0" creationId="{4A4500FD-727E-D1A6-104C-B5D7DBD739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1" creationId="{8C048BCE-AA48-721E-4975-BBFB1070FA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2" creationId="{6441B112-2698-465E-23E1-CBB70C3F95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3" creationId="{955CB1DC-CAD5-9AFE-C349-3F5C4CF910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4" creationId="{55A0F3D2-F49F-3AD6-BE27-65CC8FA5E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5" creationId="{0150FAC5-1D56-CFE1-F383-88FF5AE8D7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6" creationId="{A3192E2F-A3FD-29AC-D13C-760CD2F633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7" creationId="{52163AD6-39A7-B75B-6C94-BE2DE0A6C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8" creationId="{D6F161ED-0FE2-225B-85FC-963918ABFB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79" creationId="{A5836F53-6484-8481-2EBE-CCF9023765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0" creationId="{053EAFE1-DA00-578D-20E3-697FB3DAA7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89" creationId="{AA44C7F0-BDDF-4670-ACDB-273993EFE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0" creationId="{847D54B9-2A5A-7336-6005-FF10F6F3C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1" creationId="{01A59369-2AFF-D924-F91A-9553BE080F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2" creationId="{72C14517-0238-5A1D-351D-9E7AEA1C469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3" creationId="{12DEE49E-F734-EC15-2284-932BAE587B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4" creationId="{DB4FD804-2B4D-CF33-E83C-B0E12ECB70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5" creationId="{8FDDA7B4-D677-7A53-F720-79A4EF4BFF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6" creationId="{C7B4AF89-2170-6FD7-23DA-DE69FC39BF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7" creationId="{2F1B9FDB-625C-40E5-6472-97299C080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8" creationId="{1D74A77C-D7EB-89BE-9993-758EF81CE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399" creationId="{96EE3227-99E2-990F-95EF-5FD5AA62D6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0" creationId="{CC6A6803-CAD0-CA4B-803F-F805585BF4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1" creationId="{4EF980EB-DC7A-3CBC-0298-9EFAC83D5D5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2" creationId="{0F2E4409-773A-E54A-4A1C-385F95E973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3" creationId="{1F1162FC-7B63-3215-FA94-40365E237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4" creationId="{D80CF087-4016-2E1C-2B4B-EA3615D24C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5" creationId="{A2742B72-5C76-925C-C0EC-49126C36C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6" creationId="{44D42121-108E-C2FA-554E-D4F4ECD322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7" creationId="{9EBD030E-6DCF-B3A0-CA3D-DB47FDD940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8" creationId="{ADE9073C-F025-A8E7-C7A3-FADD8ADF9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09" creationId="{0DB61788-5D4F-93CD-871B-125C9894F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0" creationId="{15E1705B-5F0D-497C-B591-79B0A21903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1" creationId="{C1E228ED-FADA-BE1F-5BF3-4DE4608678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2" creationId="{C3228BD9-F98C-31E1-4669-7B7787AFA0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3" creationId="{300F11EF-54BA-04EA-025F-563D32A69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4" creationId="{4E6596B5-9DA1-34AE-336E-7D50A7C34F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5" creationId="{745BC01B-B3BD-F8C2-01E2-49BC54DF9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6" creationId="{3D209FAD-94DF-FF39-F888-898757A52F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7" creationId="{F89C6D9F-B020-32A9-8E6D-ED279F9F49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8" creationId="{3B29B578-AE43-B826-C012-AACF17A597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19" creationId="{F6B110E2-8554-780B-8EBC-AA5842AE41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0" creationId="{7F194EA3-EDAE-37EC-A9FF-D810A560FA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1" creationId="{527E0B07-27DB-938A-F60E-744EA377A8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2" creationId="{D375CD37-FE14-EB2B-EE96-B57A8454F0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3" creationId="{49FD1CE4-2A53-CC61-5CF5-346E69D0D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4" creationId="{12EC2911-6E05-0EDA-5941-85546C04B7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5" creationId="{2920E38A-EF38-8AFF-0E14-EEAFD1AAFB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6" creationId="{D4032645-7AE7-608D-2D0D-E596FD0755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7" creationId="{0EAF860A-3369-4CFC-103C-9AD80F4F9B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8" creationId="{F583CBCD-20EE-344F-DE13-A886999ADB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29" creationId="{0B224ED3-8FCE-DBB2-F9FF-AA649F664B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0" creationId="{38F84658-2A92-FC17-13F7-08A880955D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1" creationId="{30C52D1E-B08C-ADA0-586C-E855CC10D0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2" creationId="{BEA0A580-FDF0-D765-8492-81895FF9FE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3" creationId="{D1710786-131B-78C0-E486-FB112725D7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4" creationId="{BC4218D0-0808-2A3D-18C0-36B0D6DAB75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5" creationId="{920B15D0-C32D-083E-AB89-BE25EAB1F5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6" creationId="{B885FB90-3630-40B1-EAB8-2246B88DB1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7" creationId="{25C90A76-1337-5642-D048-FBF2E6BBD8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8" creationId="{D573206B-5EDA-7659-7622-6F92CBF65B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39" creationId="{29EADF56-F49C-BA51-7DD3-06EAE340FB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0" creationId="{EEEB8166-9329-646C-58D6-0C3A83930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1" creationId="{22EACAC1-DD2B-71BA-874A-9875A62ECF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2" creationId="{1277CE00-5E1C-6799-88DA-A99CDE89DE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3" creationId="{CE3A096F-790E-DAF4-E9D8-F7DC3D544A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4" creationId="{D7244F0F-052E-BA62-246F-46227A33B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5" creationId="{845583AA-18FE-996E-F938-EF40D7B3EA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6" creationId="{6714D4DE-C27E-8596-B07B-61B85B5198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7" creationId="{9AD9F061-2C17-DE74-53B3-8B5CA7F595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8" creationId="{B5310C63-08BF-73EA-27C7-14728CA41C8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49" creationId="{6C3D9276-1351-1F5A-3178-C8D3760D45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0" creationId="{2D33CF3C-8B9B-B9FC-4FA2-CE050585CD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1" creationId="{AA33D24D-7CE4-2838-0407-8A09C8336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2" creationId="{715E8B03-0EAC-CCBD-2F47-BECC0D32F1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3" creationId="{1D5662DF-5BF6-CE5B-F3D9-A65FBADFC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4" creationId="{E2A0A933-6B45-07F4-8BF6-7A8DC8C327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5" creationId="{F7C4AC2F-669C-E4AA-92ED-025204254D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6" creationId="{12B47A20-68FD-3151-F43D-7E132C2CB1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7" creationId="{D41CB2CD-8C21-BE87-73C6-8CE8E7D67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8" creationId="{9D218052-1A85-33FE-D4BB-D28166131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59" creationId="{8C0DBC9B-9CCF-848F-3CC2-085D0621E4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0" creationId="{3E5D2C20-7C62-A6EF-2F64-C5048C1AC6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1" creationId="{E699B8F9-58E3-0B55-CCF6-B8B5576098C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2" creationId="{9F480C61-8932-0E5E-EEF1-8D01124750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3" creationId="{E3CCA256-EBC7-5F55-C504-55411A0CA53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4" creationId="{F0BCA58E-A66F-49FE-2825-94A821A16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5" creationId="{39C584E5-DEE3-F26C-3175-FC11413268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6" creationId="{9C4D7D33-9C9F-0088-D77F-4A9A8DFC80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7" creationId="{95B36E3F-06F8-FB73-D4FA-907D9D9DED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8" creationId="{DEEAAE9F-5761-DC67-7A9E-FECB47180F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69" creationId="{96D26328-7D62-378C-81F4-473A59B77D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0" creationId="{4CFC0679-2965-7DCD-804C-31B220DCCB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1" creationId="{F4012D9C-C1F1-9789-5429-2E9FAF219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2" creationId="{3410F4A3-3372-3F7A-355D-D4FCB40F32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3" creationId="{5D8533D2-D79B-4FBC-067F-78CB3D14A2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4" creationId="{FD20A332-C0ED-F9F6-954A-E845A36EA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5" creationId="{5C9D3C18-418C-3C3F-4F6B-9E6520537F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6" creationId="{49A349B6-EF95-84DD-C6A8-F9B22E651C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7" creationId="{EF31A6FA-748B-E331-F89C-EDF095473D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8" creationId="{8D6F3D5A-D534-7D31-3D2B-2BF0DFFEA8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79" creationId="{DEAD13E3-1334-8E1D-24B6-BFF6807386A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0" creationId="{14B831B4-E7B5-B78A-64CA-DFE82893D8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1" creationId="{EC414E3C-79BF-176C-A516-A645D8DCD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2" creationId="{392A9249-B1F1-3CEB-9C6C-45C3B88600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3" creationId="{CDFCD5C8-C13B-9637-92EB-42BE2E8632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4" creationId="{C7998A06-0186-84B1-04F6-71299D02EF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5" creationId="{1C4C9F81-422F-C368-BA02-CAFDAA7A8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6" creationId="{D34DB089-F381-7DCD-53DE-483349A92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7" creationId="{DE60B5FF-6231-0646-1824-F2516228DB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8" creationId="{CDD1D8CD-CEFF-AEDC-389F-A4D11BCAB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89" creationId="{61FC2077-4BA2-8936-21EC-58A0CBD10F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0" creationId="{5B9E80CE-576C-8A8C-2B3E-D8716C684A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1" creationId="{9F0B17ED-D9CA-3A3A-F77B-A6BD3921B4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2" creationId="{E231818E-01B0-748E-5E9F-754207D0C3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3" creationId="{EF5060B7-86E3-94D1-8697-DDD0985A6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4" creationId="{1A1BB0EE-8FE2-BD80-FBB7-F5DFA16511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5" creationId="{B08ED19B-C88A-7C76-8E5D-A2A50EE7E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6" creationId="{151FCA17-D16C-E0DF-054F-D5FCA0CCB6D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7" creationId="{8C71E768-9FC5-EDDA-1B87-3E2B4F294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8" creationId="{2E9811FC-1363-6D02-653A-875D1F653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499" creationId="{FF962893-96F5-0C2D-CDA7-0DC3F21732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0" creationId="{3371499D-622D-E2B7-1D4D-27551CD55B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1" creationId="{46E14BA9-7F45-E5DA-40C2-F53BC68995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2" creationId="{7729BF63-0BB5-9ED0-343F-8CE893549A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3" creationId="{07EC0434-1A06-3A19-D042-83BFFA6636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4" creationId="{FC9C5A63-21A0-9FA9-597A-36A8529240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5" creationId="{C2DE5419-7C14-ABDF-B260-AA23BE0A5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6" creationId="{C01E3881-DE89-BC5F-8614-0477619FD3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7" creationId="{855E60B3-B16B-3C6F-EC6C-5E57A6E92A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8" creationId="{9806DEB5-2A4A-801A-C63E-2D59E96AE0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09" creationId="{05619C67-E07A-35E3-7662-2AA32265C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0" creationId="{C8555012-CD6F-4539-AC29-FF43ADB17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1" creationId="{49F9429A-8835-CF56-97AE-ADE7E8F4BF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2" creationId="{DAF74212-82F6-4CFD-DEE4-7FF863748F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3" creationId="{8C158BAC-C34A-6A2F-6634-FF7207E639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4" creationId="{6AAE9165-066E-9E21-278D-48520853F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5" creationId="{D4CF3B61-AAD5-2DEC-6ED6-CDB6B4C0D4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6" creationId="{F949F5E6-A5DC-BDCC-5F79-7B7C3F942A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7" creationId="{D3B35DC3-A84C-C262-62BA-BC060F0D1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8" creationId="{20B6DF27-13D7-2B0E-86E4-BEA143C73B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19" creationId="{DD6C6713-1805-8611-6DAB-8110B0542C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0" creationId="{81B6C42C-73BA-95FD-7F2F-0D71B6A332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1" creationId="{F6D14614-5FCC-F7EA-0B27-4C57F935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2" creationId="{21748AD9-F391-9330-1C34-8D3B875A8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3" creationId="{3FFB1ABB-A039-1BC8-4EAE-C769EA5C57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4" creationId="{105964AA-E5BF-27BA-CD5E-08E4081C2D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5" creationId="{03EC92D2-D073-FA62-7467-BB0477EB7F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6" creationId="{A9C071DB-3F5D-E746-B6F2-5F292617A8A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7" creationId="{16F38409-24EC-C500-90AA-667EC6746A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8" creationId="{FA44DC27-8BAA-8486-BBB0-C07BF04A0E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29" creationId="{08E9D86C-3477-D9F2-786D-E92C0103F0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0" creationId="{EC1ECB48-A0D8-7F03-E3AC-215E6FB2AD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1" creationId="{16859B48-DC35-3C00-443C-6BEFCAAB3F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2" creationId="{8781C586-203F-7C8A-2FBC-9740C6145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3" creationId="{1A710B5C-AD82-0C8D-ADB7-3B210D1B4C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4" creationId="{0156EF07-05D0-E418-2C48-49B66414BD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5" creationId="{1EC1F052-9E62-82BD-5E41-15AD217185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6" creationId="{F82F2A0D-09F1-12E6-EEB5-0AC7BB30C6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7" creationId="{172EC211-C61F-DCB9-637B-31DAE235C0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8" creationId="{91901178-9509-EB4E-6B75-4436D45C2C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39" creationId="{DA5E6D96-0827-6735-2FBB-9C9B324021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0" creationId="{983C141D-96B5-8AC2-C628-95D0D70A71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1" creationId="{0EEA262B-E088-BF82-7DF8-162C1C6D2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2" creationId="{D088FF2C-F225-BF6B-A52F-3342DF4018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3" creationId="{8708B1D9-6B33-32F0-A374-BD3B452595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4" creationId="{3C1DBA82-C4CB-CFE3-1E42-5D57A1AFE9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5" creationId="{C0DC378E-24B7-A883-C3CD-D9647FCBA9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6" creationId="{6FE4AC4E-F6D6-26F1-9F34-B5DDB34BE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7" creationId="{3B381E68-C7F8-6BF8-E907-9D922D94D4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8" creationId="{7FB00498-4369-F6B0-FDE8-FD70D4CE92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49" creationId="{031DB44F-8679-3F2D-2F35-F59880E41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0" creationId="{2F668799-78C9-D288-72E7-07F7257A7F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1" creationId="{A8B083DB-1AA5-1AA7-37F2-3E057912F8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2" creationId="{8B4A0076-CE5F-3714-D79B-6CA7EB648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3" creationId="{F5A76DC1-58CC-3888-21ED-D5393BCC77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4" creationId="{08A7B7D4-F0A6-AD8A-5C58-DFE5E5707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5" creationId="{DFB57D03-EF1A-E4F9-D18D-43BCE13B5D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6" creationId="{CA483241-2EFE-7A0A-1C6E-DB6AC5AF13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7" creationId="{55F66E59-0CF9-70C8-6BCF-168147E17ED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8" creationId="{0B365C79-133C-002F-DD39-9C6DFAA944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59" creationId="{EBD38AEC-042F-8202-E6FE-757CADE4DE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0" creationId="{A2FF9A3D-72B3-FFCA-769D-31744B849C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1" creationId="{6DD37464-5C86-19AE-AD35-BDFF21C24D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2" creationId="{05A6C330-7ED5-8C0C-4B7D-F04F78639F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3" creationId="{6AAF299B-7483-C5B9-B58D-1C33E52B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4" creationId="{1E93914B-5766-E09D-148C-00A56D1B83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5" creationId="{43483AA1-CA54-546F-45CE-831AFCDAF3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6" creationId="{73C15DC1-869E-FDCE-2DB2-7277C694D6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7" creationId="{3D61E719-7A0A-A725-04EF-ACA23DF0EA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69" creationId="{8286C970-249D-5708-745B-D43D84A518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0" creationId="{77AF585D-D5D0-778C-1E9F-0DABFE89F17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1" creationId="{39D990D9-EFD9-7F4C-7CC6-3C30C042B0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2" creationId="{F033FD6E-29D5-B1A8-3F9D-2CED504812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3" creationId="{5FC67529-4C3E-E30D-75D9-EB6D5F9271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4" creationId="{D717C782-9415-FE3D-53FA-BBEAAD98B7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5" creationId="{1ACDDABC-4EA7-A4D9-631E-91B4AA23E4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6" creationId="{540FB0FB-AD8A-F427-47E4-9CFBE2BA65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7" creationId="{5FF86388-3CA9-08CF-58AD-F9DA0E390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8" creationId="{1E170FC3-5916-89C3-3409-54BB2E423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79" creationId="{F71BD81E-0FB5-B05A-C7DF-9341DCDF2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0" creationId="{1D3ECE3C-6AAB-DE3F-B07A-6106D050DE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1" creationId="{ADEE1BA5-B5FC-3D28-4884-C76CE80D4C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2" creationId="{C57C89B0-E03F-3729-2410-FA5064D5D4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3" creationId="{E75C97F9-9825-5BAB-8B5B-D591A6E1D3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4" creationId="{64147F4C-3959-CC47-1939-C199CC3966B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5" creationId="{FF6EFCA3-A160-FF8E-545F-133FB2056F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6" creationId="{52D345E9-BBA9-26BC-6382-8909BA4505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7" creationId="{BED6BAA8-1544-4D6C-BA7A-02BBD62F67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8" creationId="{25DFEC8C-E34B-055F-3ACF-065425B994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89" creationId="{D64EA57F-545E-B1D9-6F3D-AE3530C98F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0" creationId="{EE477F9F-8AD4-13EF-90FA-8974A450414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1" creationId="{C4C5ED85-38BA-1C94-B95D-F811DC5D3C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2" creationId="{601D4302-A85C-EB46-F42A-C9810ED416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3" creationId="{3D4D23C9-AB4F-2BDC-C601-8A8B7C971C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4" creationId="{B3F51AF8-5874-1F7F-A61F-315598DF28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5" creationId="{9FDEBA0D-8904-E3CF-C69D-3463D74F1C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6" creationId="{3369B8E7-F2C2-C3C1-BA5F-34770B4C73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7" creationId="{5A9EFDD6-5595-BE69-46BA-42B2271B2B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8" creationId="{8DEB6861-8F53-3043-CAA1-FE522D483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599" creationId="{608B0A52-EB04-CA84-224C-1B2F60AD2F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0" creationId="{440B606B-BFD0-77FB-7AC7-5BFFA8946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1" creationId="{C2C47E7C-3E4D-DED7-3B9F-CB84E6974E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2" creationId="{DFAD4AAF-D7D5-6F8B-DEE6-DCEB4DD369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3" creationId="{85CAE61F-7F85-D479-10C3-83B191DE9E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4" creationId="{A155F480-7099-8527-F0D7-03EAC1022CB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5" creationId="{868E3F1D-4475-3B9B-4590-D28D06E30D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6" creationId="{7C9D2A58-ED75-B222-458C-AB1952D721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7" creationId="{B0E3BDD3-F16F-2D54-2328-443AA156CA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8" creationId="{63B8C7E5-1D4D-7479-9D8D-05FF4EBD6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09" creationId="{F39FB11F-1B70-24D3-96A2-CCA2FBCB8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0" creationId="{98837B2A-2A3B-7505-CAE5-EC7F6565B1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1" creationId="{3662DEE6-D468-1588-6DA7-946D659623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2" creationId="{DD080FBA-6545-856F-AB1A-EBF401DC98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3" creationId="{D29BB68D-6130-7ED9-1DB8-189E384698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4" creationId="{DD560848-58C8-D460-B891-04177472AC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5" creationId="{A0D8D64D-5DDB-D211-E82B-280C7FC698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6" creationId="{D440C2F9-5704-E7C5-135F-7A76D9D17A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7" creationId="{B06C3EF0-F47C-08AF-A5A1-E38FDCD2AF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8" creationId="{FF715E62-D0A5-5323-5973-962701E1C71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19" creationId="{FED99919-373A-5EA0-9F19-6BEFE75107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0" creationId="{E3438268-195D-D059-7C17-D58A8306D7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1" creationId="{F6DF8213-1B06-19F1-FEC2-59606889EEA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2" creationId="{F0A1F803-7DAE-35AC-351F-AD0BE63654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3" creationId="{84276D3A-6F15-3C8D-E4BB-10B49E0042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4" creationId="{262DDC87-D44A-667C-DDF7-FEEC998B2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5" creationId="{460BEEDE-33F9-F5EC-1956-9F9A29E509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6" creationId="{6700E04E-89B5-1CD6-620D-E58654D66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7" creationId="{31FEED6A-9AF8-BA29-FA85-F1AB1712E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8" creationId="{76F5CB8D-2ACB-FF3C-F809-0DE52FAE0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29" creationId="{371B7A4E-EF20-0D2F-0CAB-129024ED09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0" creationId="{E1C6424C-29D2-031A-D5DC-BB9FDE6E34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1" creationId="{16DFFCD7-0D2F-AB18-C30E-A811E719116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2" creationId="{F386EFF1-D6AF-A211-1291-D09605CC6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3" creationId="{D6D37E07-DA54-128F-7ABA-3FC31632F4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4" creationId="{6FE227A0-19E4-A3A3-4D0F-232AF0887D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5" creationId="{BE43194E-457B-3984-2CE6-83DD000369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6" creationId="{767ECDEA-4D1A-B7BF-D6B0-793C26EC30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7" creationId="{6151576D-02C7-DDA9-6F24-D91E01606C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8" creationId="{CA8E6CB8-0E6E-9B12-E4BA-360CC4AEA5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39" creationId="{6507F4C5-D7F7-D3E0-81EF-BCF0442906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0" creationId="{1EA63F70-7C5D-59AB-4872-949B8508B9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1" creationId="{0FD2C5C5-3098-C021-23F0-B5148170B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2" creationId="{83EDBF65-89E6-B003-06C8-D05B925EFE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3" creationId="{177617DC-EFDA-2DA8-3017-6C15FE6CBC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4" creationId="{F5439FA5-51DB-AE51-FF4B-C5DDBADEA2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5" creationId="{BC909883-137D-7C6B-8754-4384F2367F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6" creationId="{D5C40B6D-A2BE-E8E5-5C83-25B4E3AA00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7" creationId="{D18226A5-9E90-AD28-9578-01E139864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8" creationId="{A63A8D71-1F97-3C73-2935-854D3987C8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49" creationId="{3FFC2678-795D-D9FF-2CB0-37988F90F7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0" creationId="{769F6BF2-E1EF-B11C-6D04-A1AF3EB7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1" creationId="{B2FC796E-DD00-1B02-6DF0-0601F27E45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2" creationId="{A205DFF0-2F65-FE88-B5DC-398ABE8A6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3" creationId="{DE6E7F58-8CF7-595F-D026-976A215733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4" creationId="{86CA9F6C-92DE-35B6-961E-B295E7D149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5" creationId="{D31AB16F-D81C-ED5F-56D6-D216A11D5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6" creationId="{AD46FABB-4EE1-E16A-CA16-E0A1BC72C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7" creationId="{11AB9090-0DD9-ED20-AC12-11FDC09424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8" creationId="{82182E7F-C89E-9C21-D9A6-6DE5BA8E78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59" creationId="{36E22499-9C00-EAE5-B7E2-8CBA9BBADB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0" creationId="{2C6AD076-05DB-3D2D-17F3-EB2FDC8C43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1" creationId="{19C6C082-7FED-5EFE-C11A-A298BE3971D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2" creationId="{22C3C4BA-CA53-0FD0-5F4A-9086A11139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3" creationId="{851229B5-9AE2-C947-C3C6-24FD5F4468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4" creationId="{A2DFA795-268E-5254-2348-3BAD138A9FC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5" creationId="{027E19E6-1EE3-5768-0468-F7CF85C4A2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6" creationId="{DDFCC782-360C-05B8-4D06-2FE6417630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7" creationId="{BA02FCD4-ECFC-E7CD-DCB1-5337F6F1D0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8" creationId="{246537D3-E188-0A5F-ABB3-A7C3D2BE5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69" creationId="{A34EF469-9174-7A91-46C6-AFBDD8B673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0" creationId="{0FCF0304-FA84-B48A-A57B-1C26A6EACD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1" creationId="{CB01F9A2-F80F-85C1-3D4F-A4EDB24A1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2" creationId="{4D4CEDD6-4C80-DD2C-71C0-CDB6C71CE2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3" creationId="{038A8F1A-5F34-C643-D752-D777F118426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4" creationId="{BEBC10EE-BDAD-EC74-D6FE-FB28DE8995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5" creationId="{A13573BE-66E2-5141-BE03-2DB1D54E9FB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6" creationId="{DEA93A35-2851-86DA-2012-A26B3B9A35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7" creationId="{57932F2A-0AE9-F8E8-1227-032D23A19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8" creationId="{4D4E1C44-806B-0AA6-415C-893442EE58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79" creationId="{B2524CD2-B6A7-A327-C4EF-CEC0E01D78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0" creationId="{AB49DBAD-5CB8-2607-FDC6-C0CECFDAC4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1" creationId="{2CDE71EE-2F65-BE32-30B7-0D56405305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2" creationId="{815C66F9-DD61-6342-7048-569EBEA499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3" creationId="{59AA77C6-6BB5-C9CC-378E-C3E87271B3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4" creationId="{BA7EB19E-1555-1A47-EB3A-5BF831BB29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5" creationId="{ED1E7C75-38EE-8303-D9BE-F6DD4CC9B7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6" creationId="{349C79FA-77CD-FFD9-75F6-04BCDBE9F0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7" creationId="{779268C7-214F-2C41-40A6-4B7D3F162C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8" creationId="{A63BE478-19DE-381D-A7D5-70C462AFAB5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89" creationId="{59A65349-C916-8FA9-E8DE-AFD505872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0" creationId="{8B5C1A4C-932B-0EC0-F830-1BAE2FE3EA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1" creationId="{150B8C51-6457-1480-5F0F-BE4D8BF8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2" creationId="{B1C25DEA-5B83-DD1E-472D-8F426D3673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3" creationId="{1793DA85-8F31-CA3A-FE9A-A231694305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4" creationId="{2C7040F7-3287-8D42-CC0D-051A87A74D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5" creationId="{D4A0C722-94E2-0699-E643-FC1F536C2A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6" creationId="{AA2FE3CE-D56F-21E4-BD43-0ADC64E7A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7" creationId="{FE401148-3345-BBCE-8652-CAE2E32A6D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8" creationId="{02BF52D8-EADA-1378-AA61-9BEE5A135B9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699" creationId="{B199606E-3DC6-C019-A5D2-CF43A1E164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0" creationId="{D65B2708-7E1A-38C7-8A24-E6687CDF615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1" creationId="{AF263404-7F7D-92C5-65A6-CF4D040D70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2" creationId="{72205699-90B1-F37F-2EAD-E4F2BB741E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3" creationId="{5BD22667-AC98-BE14-7D18-5D886AF1D2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4" creationId="{05B9859E-7BAA-DAF2-1331-B3AED7C62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5" creationId="{F125A1A7-F5AF-A919-8547-D8A66F704D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6" creationId="{FE155079-8EE0-B6F2-19FE-6E1D58DEF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7" creationId="{670C041B-CF79-F6D3-21B6-8F10C7CA7C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8" creationId="{4EAA2C3E-6074-7409-F359-0045F7D5EE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09" creationId="{5BEA432B-AF1C-6117-228E-A9DBCD0F666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0" creationId="{886AC442-6C79-773F-7AA2-18A744F4CC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1" creationId="{12582D46-5127-6B7F-7E98-75B3C14373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2" creationId="{528ADB1A-8014-8F9C-63EA-0B8F0379A4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3" creationId="{D824888C-9322-ABDF-5A83-44528F36DE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4" creationId="{E450FC30-BC88-D950-A062-657F5EE823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5" creationId="{EACA9E8A-CE7F-E068-7E21-0B89158E3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6" creationId="{B52886BD-7184-4182-05A0-A91D91893C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7" creationId="{4D38AE35-DF0C-9292-138C-EC7F913C74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8" creationId="{B9AD59AB-B028-9C69-FEA1-A4DAA0165A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19" creationId="{AC7B08D6-EBE1-6F8B-289F-8C4FADF8A2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0" creationId="{40CB7968-0C7F-2946-978E-E1BCCE71621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1" creationId="{7302F340-E474-EEA3-23CC-FBC4F6FB68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2" creationId="{6826050B-E2A8-D85E-0A9E-0CF77D97644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3" creationId="{4F7B75CC-4C09-A2CD-E1B4-84D51F9F1B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4" creationId="{FD258F32-98FB-660F-74C2-26D8EA803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5" creationId="{A8704AAF-BAC8-076A-A2DF-C0EB760762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6" creationId="{A2641B16-7A74-4A11-1ADE-D027FAC967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7" creationId="{74E3E476-CDDA-2806-5B57-766C957515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8" creationId="{88D3DE15-F548-0197-45EE-C2BD38B4AE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29" creationId="{6EAC9387-F4E5-677D-6260-98616DFDEFB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0" creationId="{2F5F805F-4060-D34B-F065-4219F6ED20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1" creationId="{4151B4D5-77D9-A059-BD43-E478007751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2" creationId="{CDD8C0BF-D484-3E6E-DE9D-FD5BC19D61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3" creationId="{126394D9-3E1E-9BA6-4C81-8415F3120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4" creationId="{8C9FE138-8019-E9C1-3DAA-6B86CBAF7F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5" creationId="{9AD19E2F-6CB7-E9F0-6958-409239A91A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6" creationId="{C4DA25D4-D6AA-1BCD-B583-0DF24E0B49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7" creationId="{7646382D-C6FF-B929-6212-2FD8FC9A6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8" creationId="{445F36EB-B2B3-C73E-8A4B-7174B5FE4D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39" creationId="{EE23A3F1-8DAC-BF8E-F84A-0017FDECAB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0" creationId="{9F6EDBFC-B222-EF1C-DCC1-74C29A96CF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1" creationId="{FF535C9B-B2BE-E185-9BBF-6B73E5B8EF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2" creationId="{2D3BF105-9C12-F279-79E0-05B2F4E6CA2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3" creationId="{23C805D7-B1D8-499F-B72E-9D4B50D00B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4" creationId="{C3998961-D852-807F-78C6-D239D321FB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5" creationId="{163C844F-6AC8-7D93-A8F6-D1D97025E8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6" creationId="{09352210-FA64-5243-4CB7-1F53214260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7" creationId="{A535EC7E-CF69-8602-1D9A-8270CE7A6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49" creationId="{0A072AB3-F11B-CFCB-C2DE-EEF3832013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0" creationId="{A992C91A-B4E7-DB3D-EA8B-FC9876CCE0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1" creationId="{B48DED8C-D6C8-D1A0-49F5-8820CD3B71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2" creationId="{2BE127B2-8D26-FB20-EA8C-520D79F15E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3" creationId="{E4E61434-E657-605B-3785-AD5584568F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4" creationId="{A8CF4EF1-1BA3-FB32-AD2D-64CC9F6BD9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5" creationId="{DDB66C68-2D34-A3FC-7197-E31AAB49A5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6" creationId="{BA7DB2BD-948F-0B34-3A5C-98FDA7EEF1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7" creationId="{DBDBE99D-C569-86EE-D863-CDE3D9373B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8" creationId="{3CC4FF93-7397-656C-F0BC-90B7498D51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59" creationId="{6738E07F-37D7-555A-6E58-531AF83617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0" creationId="{54AD0926-2631-588F-985D-8E60D0C3E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1" creationId="{6EF69016-D440-42DA-F26E-8C9B4B4D39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2" creationId="{17D6177E-A1B2-0FEA-3B9F-A4B582941D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3" creationId="{F9F8C4E9-F6A8-6347-2044-B35FFB1D71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4" creationId="{0717AFBE-D855-4814-1A38-F4401C2010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5" creationId="{22302E15-B59C-D776-F274-FE57F5801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6" creationId="{D4EBF90D-069C-9180-2851-BAF9CFC1FD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7" creationId="{F769B95A-A6B7-1427-D7B5-488B186A58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8" creationId="{BB223461-E4E8-D927-7F4D-7BB6963660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69" creationId="{D417106E-9CC4-430B-0289-E49910C7D2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0" creationId="{399BDCA4-41B1-8C42-E3C1-6A4922D0342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1" creationId="{5A4DB663-BBC1-994E-5D85-1B943DBFF5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2" creationId="{C9F19C16-D123-8D18-6CB4-F90094EF0D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3" creationId="{42241950-6A42-4D1F-5C65-F53D7475AB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4" creationId="{41DC0E3D-A42A-42FC-CC66-2E76C6DBA1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5" creationId="{C0C30E62-AA74-AA20-F020-3572F00B5E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6" creationId="{0B014703-C6F9-863E-0732-52B6019201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7" creationId="{D493BF68-E215-1D1E-BE3E-6AED989EE8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8" creationId="{89409E5A-C137-DA53-508C-BD3B3DAFD0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79" creationId="{CBF32068-7F89-ACE1-9649-675CF3630B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0" creationId="{B7AE65AF-84A6-A765-BA0B-6AB7A81945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1" creationId="{8660AFC8-8819-162A-6917-B386E3B383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2" creationId="{F7B6A0B9-8AC3-4593-7284-AADCAF799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3" creationId="{296E78E5-4D0E-8874-B6EE-1B1853A19B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4" creationId="{8CD6949B-87EC-B5A1-B00D-1C2F59B2A4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5" creationId="{2CE36EA1-45FA-D0E1-5912-ED42780615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6" creationId="{4F23D927-37B4-FE0C-5EA4-9C0344B5E5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7" creationId="{14C2310D-8943-2480-61A0-D4F2BD061D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8" creationId="{0963CEB6-C770-69B6-4CC6-F57E1ED7B6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89" creationId="{8F414DF6-D6E7-4850-211F-B9F248920B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0" creationId="{8513526B-C2FE-7397-8451-B241B23F4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1" creationId="{18A6182F-D171-ACBC-2B72-CBFFA2E5FE0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2" creationId="{54C1C391-AE2F-6DF4-A0F9-D831C47B6D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3" creationId="{020B3862-64D9-DD1F-1016-40D87E3C95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4" creationId="{780C9EBD-72BC-A233-A5A4-60DF746408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5" creationId="{6EDCE665-DFE2-4B08-5F36-55ECFD0EDC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6" creationId="{6CFBEA36-0ECC-752D-5EE5-A500C0DC8E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7" creationId="{5F07A02A-593D-64E5-5199-F572166DC7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8" creationId="{28928A68-0EDD-C00D-F38A-F9F90821BB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799" creationId="{2DCA8D81-2A89-56CF-ECC3-FF20B1F252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0" creationId="{332F7624-4F25-9CF0-E957-3471976CB2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1" creationId="{C2B46DA2-F651-F46F-A977-E565D2ECEE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2" creationId="{9397A7CF-6435-BDB9-BFF9-78A5E3AC78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3" creationId="{929FE302-BE72-378E-57E3-E8A02DADBB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4" creationId="{6D75DD5E-BE2E-43C6-FD9E-AD41E6B19CD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5" creationId="{50AEB12F-8699-E903-289A-FB0F4A6630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6" creationId="{851513CA-4E8B-24C0-DFC5-A79C9E6294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7" creationId="{D06E3C2B-16F2-D16B-7511-BA205B6360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8" creationId="{F9E8F6F0-35EF-FB4E-7953-78F8573A3C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09" creationId="{610FB643-F540-9C4B-27AE-96906EC3F7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0" creationId="{B98A2F73-DABF-167A-DCA4-A5F5AD67F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1" creationId="{825EF40C-6031-6EB1-BC7E-1410DEA3E9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2" creationId="{2D0C78F1-389D-D2DB-8747-AA7452170D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3" creationId="{64D8B535-7518-DC06-C22C-7DF76F8A24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4" creationId="{FDFAC9F0-B0C0-DA73-1588-ADF9F26DBA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5" creationId="{8E50CDF6-2CB4-C457-71F5-646B6A0A35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6" creationId="{06ED308A-04FC-2D80-1AEB-3F50C5BD84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7" creationId="{A3D6871A-3B4D-A389-D1EF-612F96FF60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8" creationId="{5E0EBC56-5751-AC62-4DC2-75B5351955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19" creationId="{53DB2EEF-3ED7-55AD-5205-F2BAAC903A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0" creationId="{1BEDAAF1-87FA-9360-D716-9B831C358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1" creationId="{BC8A075E-4243-67E2-6E69-18A66E8769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2" creationId="{2911E2D7-E66B-13DE-FA60-5F3B9634AD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3" creationId="{58F10554-4EC6-56B0-B4CF-4738DDCB68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4" creationId="{027B734B-DF08-D33F-A140-60679346C7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5" creationId="{2B237D11-FA88-2A80-135A-E44440AAFB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6" creationId="{096976FB-C3F6-8FD7-BCCC-811560BEE2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7" creationId="{D0F59AF0-2E89-AFFC-6F55-33126AF94D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8" creationId="{1DE23E4B-2669-C64E-91B7-2ADCB5339D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29" creationId="{6A9EF8A4-BA6F-EF0D-682A-DCE03ADC81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0" creationId="{93862CB0-F424-4768-B3B6-232313B819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1" creationId="{E3D1E0F4-D0F1-04C0-4E26-22879C051EC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2" creationId="{CE1A2CE0-611E-6D08-36B0-A5B09F1C3C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3" creationId="{1ABD19F9-DFCF-5223-872D-A23959D2B5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4" creationId="{18FD2380-4A04-1207-7BF4-BD8C46BE5F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5" creationId="{AC114CC0-F542-4194-43F8-A77E00BE1E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6" creationId="{4664540B-D842-5676-A1E9-5E8B96A6F93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7" creationId="{3D93C60E-1B40-25B6-22E1-34715B747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8" creationId="{FC940AC8-A995-7AD0-3A72-E5BE4A7723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39" creationId="{52B287F0-9AB2-3173-A7B2-38ED59305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0" creationId="{C905A076-AA69-CEB4-EC0C-86ABEBFCB6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1" creationId="{A0AC9DA1-8B3B-C59B-AD73-1F02335C23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2" creationId="{384EF255-95D3-938C-91A7-DAC05A8CE94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3" creationId="{D6C52E92-2FB6-667E-CEF9-C1B85297062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4" creationId="{D5115846-19AA-A5BC-5464-3049B972FA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5" creationId="{B8B3242C-F271-E64F-A777-8DE63E00E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6" creationId="{BBA31372-E8F5-6907-ACBF-4D11E11515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7" creationId="{2E57D158-A542-276D-6D8B-95E4E64D753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8" creationId="{8CB08F22-B42F-664A-D11F-E46D3EFEDD3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49" creationId="{F78773D0-6379-6AA5-E3DC-DD8BE53EAF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0" creationId="{DB6E365C-7ED8-556E-CDD8-3654D2B47F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1" creationId="{E619726F-96BD-8209-1998-DE925E37DA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2" creationId="{F0CA2C12-BEBC-2A27-B685-06B32F1DF8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3" creationId="{2432DCEF-E1BA-0320-F0B6-595AB42E02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4" creationId="{F0D5F1CC-601E-27C9-6C73-FE77D8836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5" creationId="{C123153D-11F3-B373-A670-5F6B9EF4B2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6" creationId="{7B6007E1-7742-BADC-0459-0C714AAF12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7" creationId="{64297355-E862-67B1-227B-E8E07CD209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8" creationId="{FD3A3BCD-95D1-54BA-CAF9-F019755622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59" creationId="{9A663511-E5C0-BF80-EE9E-94BC71F421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0" creationId="{ADBDD1DD-4F1E-D77B-B837-AED0E52D213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1" creationId="{B307545F-C563-3FF7-7E46-705D42E40A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2" creationId="{04FF2704-E6DE-0A83-30B2-DA02886AA1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3" creationId="{049DBBC6-12CC-390C-3330-B4A4FCC578E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4" creationId="{FD4A3928-CA60-5A71-BE38-5537D99560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5" creationId="{8D076091-5F7F-1E0C-4917-114C98D234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6" creationId="{BF866939-6F1C-1370-3C56-02E1341B7B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7" creationId="{467CC287-AA68-D5B2-2F9C-F88A3C82F6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8" creationId="{CB47D0BF-00DA-E9C5-D220-A71D83A320A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69" creationId="{F769463B-73E6-BBAA-45D9-6D72A2D46F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0" creationId="{8298D488-7817-BB86-963C-E47A71805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1" creationId="{715114B6-14AC-EC77-A7E1-902C2E228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2" creationId="{4552A94B-AB4C-9C21-DF6E-42188B413E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3" creationId="{FE22855B-7F98-A672-7E80-F6FCBD211F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4" creationId="{CBE9CCAD-5B1B-5A6A-BF71-7BC7D259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5" creationId="{5EE0F409-20AD-F79A-6668-6DF05D6207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6" creationId="{3942035E-69C2-65A0-55AC-BCBE51EF76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7" creationId="{B737F03E-9BA9-B58E-5595-F6F79142784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8" creationId="{9B4F928C-33E4-7D18-5870-CE8D33CE9E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79" creationId="{468A9A9A-F482-D214-0D25-A9DD3D159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0" creationId="{E6467091-FE2D-0324-EED8-D1F1ED4392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1" creationId="{B470C6E1-2608-B896-C744-405C92EDC8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2" creationId="{065100EB-C290-1D20-223C-0E83FEF98D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3" creationId="{40B33FDD-9D4B-C27B-2328-5530DDF574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4" creationId="{8E9AB798-80F9-A577-CCAD-EF93CC7111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5" creationId="{B2CB860C-A496-AAE0-48A5-9A8B360FD5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6" creationId="{3DAC341C-2AB1-506F-AF06-B071E9C39B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7" creationId="{ACD3EA44-5B67-459F-9859-6EACB7A7FC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8" creationId="{714E58AF-DB94-D358-B123-6F29AF5ED0A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89" creationId="{15B3AFBD-ACA3-E097-85A3-BB77D48261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0" creationId="{D05B36B7-31E1-4E49-FF11-FE5305303D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1" creationId="{22143456-8A00-9ACF-D51A-B5250BE8E0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2" creationId="{DFBEDBA4-CC3C-3E57-B471-E1395FA0AD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3" creationId="{A7E92A6A-CC69-8766-233F-2C9389E4787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4" creationId="{6D13EFC2-D6CE-CF52-C54F-2368B34AB5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5" creationId="{F1BBF3EB-2ED1-094D-C2BE-63168215FD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6" creationId="{46D73875-1078-6315-41D5-9A52F3A69F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7" creationId="{39BE01EA-96FB-D7AA-446E-9473A859BD6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8" creationId="{2B479D3C-F484-AE72-3640-3D4B135A075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899" creationId="{2E9DBE8B-CFC3-3796-324C-BA88A25793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0" creationId="{0F115E4A-9C9A-E91D-20A8-F2D3D528BB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1" creationId="{26580DF3-9FB4-9AEC-2341-51558F3D29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2" creationId="{391CDBE1-4AD3-4FC3-1178-AD0610580E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3" creationId="{7A1C8305-4461-1565-0453-11F625DD83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4" creationId="{0E29294F-0302-5DF4-4D16-FDC2CE04090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5" creationId="{A5DBC950-8AE6-6D1C-8495-412B2234E6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6" creationId="{8397B669-8D9A-2AA4-C025-9A63A09DFDA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7" creationId="{16349F56-979C-75F2-E38A-3FA7BD90EF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8" creationId="{30738E45-DA4D-48FD-3F58-6132199848C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09" creationId="{E934C5E9-7603-ADF9-D68E-5F3551588E9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0" creationId="{2F84A4FD-CF07-E06D-D574-33E5A61404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1" creationId="{297B7424-80A3-7C98-3B88-E95A799085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2" creationId="{6ABE100D-82AF-84BB-A5BA-D34F2ACCE61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3" creationId="{6CCB073B-BC45-1B64-903A-8EB86D651E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4" creationId="{C7F802C8-9516-BEF5-CD22-B8020D5CD4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5" creationId="{6E09A6FE-8643-38CD-7F12-2E883D9977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6" creationId="{A26A14FE-9F08-9728-CE45-433E72FDBB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7" creationId="{6E01F9E3-A669-64FA-AD05-DE35E4BB8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8" creationId="{2C4538C8-7587-C8D0-31C7-23453EC312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19" creationId="{56263DF9-85E1-ABB9-CB0E-55A87DDA36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0" creationId="{58B7C55E-D073-9EC6-8202-FCBC816E7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1" creationId="{37C7B44F-94A4-5E7B-5083-6ABE243136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2" creationId="{2197BD7C-215A-1AF1-746C-9E3C4B2099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3" creationId="{9FEA45C2-1EAE-AE04-A7C3-C7EDB3A6F5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4" creationId="{084F2504-3F85-BA6E-6B66-8E498565EF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5" creationId="{2B15C623-1544-1489-479E-0D3EB3016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6" creationId="{AEF81D6C-1FA0-8DA7-FAAE-278D917AD7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7" creationId="{44410BEB-1666-87F9-3C37-F7603F089F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29" creationId="{2D981A7C-1FEF-A473-12B8-6CC19BF4AE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0" creationId="{4661D322-C4EC-60C8-6347-39729AEADE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1" creationId="{43068183-F9E4-DA3B-05ED-3971C7288D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2" creationId="{038CF06C-F153-78F8-EE63-B53B6742EA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3" creationId="{A35E87CC-2D27-E769-EAAA-AC2C74EA119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4" creationId="{FA743F4F-8749-38BA-1824-7283B6F334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5" creationId="{E2FE3072-81BC-5680-9409-1A8D3E8E08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6" creationId="{7E485084-0B34-0365-B3E8-77DA530516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7" creationId="{BFA5C4DB-9851-C009-1649-CC6A9D0119C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8" creationId="{FC65F7C0-6B60-CEE2-04EB-717534C031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39" creationId="{7D62D962-D902-FB89-B842-8C224A2A8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0" creationId="{2DE76FFA-2CCB-EC77-CD43-E5738257F5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1" creationId="{957822DD-559A-1ECE-3231-956A7B8897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2" creationId="{BABB42A9-AF88-32CF-AAA3-CC8892115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3" creationId="{6D18B7F6-2FD0-9666-1D5A-5359F39DA4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4" creationId="{D10DDBCD-FB30-5F25-0CEA-D3F7F66DF2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5" creationId="{7BAC5C12-D320-838B-9D02-10F46F6233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6" creationId="{DB5A0455-995E-1414-6535-8FEF492E667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7" creationId="{062D6E15-3EEF-F9A4-BDBA-78DAAC8222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8" creationId="{855322FF-F329-767E-EB7F-CACEBAC066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49" creationId="{C452A137-8BD3-1577-158D-FF8D863C94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0" creationId="{3C68457E-0BC7-BF9D-8BBC-9D452CA7A08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1" creationId="{D61D25B0-3FE3-3239-2F1E-E1890DF80E8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2" creationId="{2F26E8E0-7895-1BDD-9E97-FF0138445D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3" creationId="{981FF67E-3FFD-CFD7-1E51-FC9B526580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4" creationId="{8448D36C-D5D8-1764-E482-00E0846656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5" creationId="{09BE0516-4629-5CD3-E466-CE191E3C38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6" creationId="{CDE31A70-FC0E-607C-65CD-FF8A4588EF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7" creationId="{EC25EC63-B578-47FE-E785-08599E705F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8" creationId="{B4980BDC-F474-BF7B-F927-AC80059F0A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59" creationId="{59B8ECAC-7C4A-57A0-3EA5-BC2F1F513A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0" creationId="{88FD0C11-2567-DCD6-C993-CE584ADFB43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1" creationId="{8F5F4794-3C51-69FE-E571-D300E4A9F44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2" creationId="{EDBA2F57-232A-D1C5-C82B-266704C099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3" creationId="{E4A6B140-6CEA-19D9-4681-4A46343C23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4" creationId="{677667DC-940E-51B4-00D1-B0F93ADA74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5" creationId="{58EC4048-BB5C-FC34-4146-39A5B24597F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6" creationId="{8EC8E4EC-265D-0202-EF75-83DEDFE1AC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7" creationId="{CD99CB87-8846-53B7-5842-B132E77EB5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8" creationId="{B0649C81-C7F5-016F-7773-57E0F4A7F9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69" creationId="{589C1334-97B1-BC03-C2AC-C1C2BAAC211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0" creationId="{E484315B-D691-6387-25B5-BAA96F2212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1" creationId="{BFC64662-1C46-80DB-586C-93E5CDB637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2" creationId="{16F5F7E6-0052-4930-D3C8-737986E355A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3" creationId="{003FD028-F359-EF64-B338-56A9505DA05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4" creationId="{9F60CE2C-2F95-210E-430A-9751D4BF6F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5" creationId="{92AA546E-DC96-2E96-36F4-9EE98B3CF00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6" creationId="{45B9A83E-7CF8-4A09-9160-BA46269C0C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7" creationId="{68E6C263-E090-78E5-CF13-8C108AED8B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8" creationId="{CD309D87-86BA-0FD4-682C-283007BEB47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79" creationId="{66141F59-983F-9CF0-4753-A67442CE38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0" creationId="{5EAA11C1-1923-3846-A399-FE0A761248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1" creationId="{2C56826A-80BC-4448-36B9-6E3EDFE34B7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2" creationId="{D786159D-013D-F22A-076B-2DB44A9C59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3" creationId="{18C6484D-3210-EF62-9735-2791908D8CF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4" creationId="{FB7865D6-E287-99ED-A779-F0A2122F39D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5" creationId="{4E44A9ED-7D90-F5A3-182C-6E22FA270E7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6" creationId="{2284D8B4-0674-D0DE-17C3-DC0667576C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7" creationId="{933E3806-5AC1-378E-5D4F-164DD7EE11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8" creationId="{4B849916-4702-6B81-292B-7517FAB8E8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89" creationId="{C278C374-1F58-278C-F3E8-B4FAE7B744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0" creationId="{91CF3079-75F1-0300-D9E4-3443836238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1" creationId="{D21B00EC-DBCE-1F37-0E09-F1C0C17EA4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2" creationId="{A5249F70-FFAB-C3F6-BF18-B85B17460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3" creationId="{9B9FDA03-9B3A-5844-6106-7E67BD8D60A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4" creationId="{B502F273-E62F-13B8-1206-8C51E00274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5" creationId="{C2315AFE-88CE-65CA-DC5E-D738BE90769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6" creationId="{16426275-4807-6910-FD4B-9E4B11B28F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7" creationId="{AC216D13-3034-626B-B441-E195D144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8" creationId="{DBAA74C2-5F9D-7787-FDE2-6F20AEAF5A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999" creationId="{D6357E42-D335-2132-C5E6-69E4012FEA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0" creationId="{938FF708-9233-1D20-3349-FCD0100BCC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1" creationId="{50065100-AC71-6CCF-BD8A-7DE1C6BDCC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2" creationId="{82B84858-441C-F6EE-BD99-972767ABFB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3" creationId="{D9E9760A-E127-AA0A-3C29-0FD1BAB92D0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4" creationId="{34BC5379-F7C6-2735-3736-64C1E90007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5" creationId="{8264963D-E1A9-7272-31D4-86E8B1EC45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6" creationId="{AAB1CAB3-4AF5-1D32-AE94-0990F469544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7" creationId="{A4986792-E7E6-345C-D418-9FBD86FD5B5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8" creationId="{17EFCB5D-D1D8-1334-EB64-8931AD7DD4F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09" creationId="{08AFBAD0-ED98-F2D5-BF87-B9ED292B1D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0" creationId="{D61349C8-A937-1010-9D4F-D697574CA2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1" creationId="{81CDF3C7-906D-CB7C-C0C1-7063F527312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2" creationId="{F311DD75-DF11-B2F6-FE4C-26142C677DD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3" creationId="{8D541994-9A32-71E0-44BB-8F0A8A6F54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4" creationId="{A1DBDBCE-5C22-88D0-7B27-DA0992B9AF1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5" creationId="{E770F8B3-2B97-CBFB-FAA5-4222454C5C7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6" creationId="{1143336A-49F9-B4C2-6CAD-C4107E550F9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7" creationId="{5B0E8476-3106-23B8-BE52-B3C254652A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8" creationId="{F162B73C-C19D-7FD2-9139-BFB33ADCA44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19" creationId="{7D473405-80A9-77DE-DC1F-FA93CF68F4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0" creationId="{9648E056-B507-5245-DB18-29328A8150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1" creationId="{100FD33E-415F-EA1A-366A-1D861EDD920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2" creationId="{A939FE27-3522-64E8-7747-1EC93EDA25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3" creationId="{69713F49-56EB-F3B1-A7EE-C7C11C9D2E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4" creationId="{79469686-A008-74D6-B415-AF7EBBE68E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5" creationId="{DC908A97-A3AA-1015-568C-0FFEBD5E5F0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6" creationId="{7C261262-FE48-5E3F-A546-38F03C28E6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7" creationId="{6FED448E-1425-07D8-41EF-AE392E6075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8" creationId="{A4B11763-125F-9C16-4DC5-F3A511FB7F9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29" creationId="{03E4A31C-22A3-C312-B2B9-90427D0871D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0" creationId="{210B741E-3BCA-07AE-7F72-928241B85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1" creationId="{496EB667-A83B-004A-B6AD-1BD15ACBE1C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2" creationId="{838BA47C-17D1-EA0B-0607-5D4BE142BF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3" creationId="{7556ED2D-9EEC-93EE-5A24-5AF0EB4696F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4" creationId="{EECDCA2B-2A3B-C275-7691-002A7225EB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5" creationId="{57D7EC24-9F87-C0E9-A1EB-3A31DDD13F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6" creationId="{8D72A005-F794-CFB5-E8CD-DF001440AC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7" creationId="{1B83A0F4-D235-315B-5BF6-D50692ED72E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8" creationId="{FE8FFFBB-9A69-4FBB-BA85-D3E0BA2297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39" creationId="{4BE53216-A5EC-318D-528C-38F22A1136C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0" creationId="{3B65EB27-8FD4-31C4-6637-0FFD42F16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1" creationId="{6C08E53C-F8BC-2672-F68D-514F30C0A3C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2" creationId="{D8A40AB3-5428-5ACF-E8C1-BD8A3706D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3" creationId="{5FB69726-C083-688D-26C8-2E877A3632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4" creationId="{5C21B25A-7BAF-8727-FBB2-61425D3D7CD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5" creationId="{5D2FC70A-F8AE-456E-AE59-92931E9FE9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6" creationId="{B148E4F9-1E04-E476-91EC-6F1BBE8E84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7" creationId="{196D2BA3-9BED-81A3-7E95-79B27E1CC6E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8" creationId="{E26D8818-2BCE-84C9-8F58-52731B1B59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49" creationId="{E4A22300-CB60-7E84-B669-7F32979F03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0" creationId="{3019CA3C-3E45-F4C0-A39A-876465B143B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1" creationId="{2A03D9CB-0B8A-14C9-FB5C-776CDAB21E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2" creationId="{B0A35F35-6E94-3CD8-8F04-A433C13EF5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3" creationId="{25FE419F-7962-55DC-A51A-28B7F59D39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4" creationId="{B70DBF2E-7B89-DDB1-E65B-DE3235F49E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5" creationId="{DDE5A113-9414-0305-0D2C-7A021DA390B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6" creationId="{3AB5A236-298D-1F35-9787-E20253B6A35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7" creationId="{494D6735-A7B2-DEFE-1CD2-57BB19F8A7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8" creationId="{6F9D1CA0-9016-C939-67A6-787225C63BB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59" creationId="{5FBA4821-0A4A-82CE-C13F-8343B23556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0" creationId="{2F787E3F-265B-5336-D842-3BD77FFAFB0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1" creationId="{E68D3391-A6BF-E484-9B09-72A697D85C6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2" creationId="{12986E06-D285-7B23-B066-8838374ACE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3" creationId="{781F836B-FDA2-EB61-6B2D-97BA8312D40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4" creationId="{908C2D69-C2D3-67EA-C268-B339730796F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5" creationId="{4C7DDE6E-9213-E353-0A9D-1472679BBD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6" creationId="{BC86743B-C66E-1F8E-F72F-875C09C226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7" creationId="{55A2BC67-196A-F5A0-6E99-69E26661FA9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8" creationId="{B36FD128-E937-7003-54CF-77E3402C873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69" creationId="{AB0DAB4B-65D6-1203-1F3B-51D950758B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0" creationId="{F2E7F091-24ED-FE4A-922C-F69A7BBE2F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1" creationId="{81D443E7-4268-79D5-66FF-C997E5D41E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2" creationId="{C0D99D3F-AF36-76D4-0A2C-75525C85BD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3" creationId="{97258362-BF65-6398-2B01-D203CFCFA2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4" creationId="{0F01E67F-778A-F28C-A766-BB2972A7138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5" creationId="{F2F9FE15-55BA-03FD-9F81-D3544F6B0B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6" creationId="{857FC037-9CD6-927A-843F-2B10141D121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7" creationId="{E4F3F49B-4894-DE3D-2DB8-B092A74A1AF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8" creationId="{684C85BE-14CA-A176-D3B0-436E81A1E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79" creationId="{BFDC0059-A626-0C63-3BB5-6D85B441B8E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0" creationId="{BB23C928-0AAE-A108-BC7C-77EF928375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1" creationId="{AEE54696-3B09-F847-BA03-1EAC9C2D36F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2" creationId="{6C41F964-E5C8-ED9D-4A50-65F20BEDE28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3" creationId="{02F401EC-2E81-DD7B-7686-B13D01760D9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4" creationId="{96CC3EDC-3056-0B4E-C874-50E4A2DB52E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5" creationId="{B5492C24-3CE7-CB2D-9A80-13E0580817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6" creationId="{AACBC8C0-A5CB-97A1-D342-ABECE03642C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7" creationId="{70CA4A34-A9EE-D5D9-F86F-3F6FFB44D5D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8" creationId="{DE34BAD7-1B85-035F-9DFB-1A0EB7309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89" creationId="{FEDDAD5F-E7DA-FA6E-3C5A-019308BBD5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0" creationId="{0C7CE368-9D03-10C6-CACE-CD36A0D9CA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1" creationId="{722FA811-CC8F-23D1-F1CF-20083DA9BA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2" creationId="{1BB56DB1-7966-3E9E-4A46-481CC147A2F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3" creationId="{877BB1C1-7AE7-0DB7-6454-B2D033CEBF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4" creationId="{19607CA0-9834-F16E-0FB4-B9A98E6999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5" creationId="{B7B1C3F6-4F64-BD1F-9090-ACDB51CB8C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6" creationId="{0F3ED400-2D37-2F4A-277E-286ECB58C9E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7" creationId="{CAF39F13-AFA6-5415-67EB-4437E4CB8C4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8" creationId="{8A00ABBA-E357-607C-403C-EC6F3DF975F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099" creationId="{53CBD7D4-2560-956F-F065-0CC76061891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0" creationId="{ED20CE70-7823-8108-2248-E067B9EE1E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1" creationId="{BF1D00E1-1501-E632-4396-36C3B56D1F4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2" creationId="{779B9622-3DBC-1512-A164-336EE99C67F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3" creationId="{28F61CFB-31D2-971B-7EEA-C6F3CA006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4" creationId="{91F409DA-1598-21EC-7DE7-CC5E2D760A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5" creationId="{8D8F1B54-45A1-DB38-94F8-F7C6FDCDEDA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6" creationId="{E34FA89C-109D-70DD-23E9-C51B5E522B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7" creationId="{B9FC6939-1AA0-30EB-66AA-2AE403614F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09" creationId="{77C02F12-9DE1-B863-D07B-2990661F553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0" creationId="{B2D96471-7B00-1B23-61D7-EFCAB5ADE7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1" creationId="{54FFB23B-BF02-6302-6591-45A48A59DE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2" creationId="{285B2CE9-CEA7-31B2-F3E1-7B214028916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3" creationId="{164F8939-243B-7496-83E7-B75D625BC19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4" creationId="{63A231A7-9B67-E7E2-C55A-9CEE82804A8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5" creationId="{630B45C2-4D8D-89A4-A2E7-3D7C28DF3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6" creationId="{883A7D2C-62E7-A8C8-CC26-B8AAB2A44D1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7" creationId="{4DF31800-7942-B551-65F2-37E9E7A937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8" creationId="{1BA1B36D-6C5B-D2DB-1A48-1823244E795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19" creationId="{F448976E-FD33-C5FB-EA89-532A72141B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0" creationId="{D8D260AC-983B-3DDF-D875-AF787EAEE3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1" creationId="{42ECD62F-CE81-2AB5-0295-DB7A9BC5F2D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2" creationId="{64959110-C502-3DCA-C62E-42B7C1E5CEB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3" creationId="{CDCED52F-E015-3D9F-C3B7-38E9DDA3B8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4" creationId="{AC6A9EE1-A3C1-4EFC-1BBD-3DB55E91E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5" creationId="{EB15BC28-1BA7-FC0F-3F5C-ADDC1C0F11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6" creationId="{E107BFF7-72DF-A741-8936-E36F7E1B84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7" creationId="{9B5C5005-CFAD-7F62-7339-14FFD1A38A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8" creationId="{CBCE7E70-1CBE-47ED-9503-31842C4524D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29" creationId="{F7F1CEBA-8CBD-964E-EA9E-ABA1B85AF9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0" creationId="{E5A2985F-BBB5-86EF-BA03-BB1AACA3EB7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1" creationId="{3ACBEBCE-0D2C-393A-B8BD-E44B9C2254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2" creationId="{95E1F93D-7662-F2B3-037F-258E6C5430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3" creationId="{F49C5926-2FF0-C6C7-D4FB-1D83DFC0A0C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4" creationId="{4D8D2E64-671D-77B7-7801-9BCD1DC984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5" creationId="{1E61105E-2F3E-751E-ABE1-F2FC92524D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6" creationId="{9B173E1E-AB89-5EF2-C7C3-3C10E2C8E9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7" creationId="{C65B00DF-C205-2BCE-2AE9-A0C8CA80F2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8" creationId="{B0B27CA4-FB13-D317-4BCE-4414FF7A024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39" creationId="{D0FDDBCF-242C-A062-E075-B0BC8FBC9CB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0" creationId="{6CFB96C0-500D-CB5C-7C2C-B4BD8BCFD0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1" creationId="{6C4C8401-8F55-D826-0E6E-4BB4659FC2F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2" creationId="{B307E7D4-0A68-136C-125E-BA9862F740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3" creationId="{031327BA-236B-0055-0898-824D2D13DB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4" creationId="{F75A6ECE-33D7-AF69-5574-D3B7094EBA7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5" creationId="{DD70B0BF-8CCD-3986-2955-B7CF0B1FD70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6" creationId="{A0716E3F-FE6E-87BD-7364-20AD808FEE6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7" creationId="{104944EF-4935-4649-3022-995B7143FD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8" creationId="{6F26545B-4BBE-AFF7-3A3D-1B05525485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49" creationId="{2469EB9C-12EE-A161-3FAD-96B7F01F768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0" creationId="{24457E4E-423B-4360-1BA2-101A00C66A2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1" creationId="{3F4D2185-2226-6969-F2E8-410CFF7BB28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2" creationId="{A43554FD-6BE9-23B3-49AF-7F604C02DED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3" creationId="{4F2E52E6-C3C3-4B19-1082-9BC95D26F8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4" creationId="{1992ABF8-19DB-1C7F-5A02-4DA50159CED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5" creationId="{747D29E8-63EE-64B0-E0B2-D7EDC3E50D9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6" creationId="{8538F915-289C-5543-AF16-191096145CA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7" creationId="{BB0F9045-E13B-DD60-E018-4368AF36E7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8" creationId="{0407A592-689D-7F04-A806-9047449BD64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59" creationId="{74B8AE2B-3252-DAA1-B0FC-37A904F9CBB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0" creationId="{69E00865-F447-009E-E4CE-00751737BCB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1" creationId="{07102E7D-8F28-F73B-9DF1-453CC2BD4C1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2" creationId="{FAAFEC28-42BE-DC24-7650-1D8D16512E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3" creationId="{18085557-8D6B-81E5-1B4A-6D4110737F3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4" creationId="{78E74CCD-6C58-17F6-B581-008248AFD93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5" creationId="{2D6163FA-6700-4FD7-2BD4-ACDF6EAC73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6" creationId="{F44472FA-2D45-C6D7-7EF4-46B8F325700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7" creationId="{9612218F-EF79-919F-E074-7AE15342E3C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8" creationId="{9889F912-B8C1-963B-B900-1C49F8B127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69" creationId="{9B17360F-BC3B-C230-2A26-8E3B915F2A8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0" creationId="{B40B55B3-F619-0FF5-106C-ADFA8A306C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1" creationId="{992C57DF-7E1D-5052-0402-57A4153863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2" creationId="{EF78E056-758B-3603-7E30-602485C7FD2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3" creationId="{61EEE58A-CB0D-F04D-51DA-77D4C55325B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4" creationId="{13EFE3E1-FD87-B2D1-174D-243EC2AF3BA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5" creationId="{15FEFAD5-D91B-EE3B-CB42-50EC153DD28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6" creationId="{7895B945-DDC0-DABA-6FE8-65DE0516F76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7" creationId="{9750A214-0E35-7016-E083-83E58678C24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8" creationId="{E68D2DC0-5489-2610-1E0F-008B3091437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79" creationId="{17CA0668-1553-D64D-AFAC-220754295EA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0" creationId="{A234E6D4-F09C-DE51-17CC-B0D2AEFB9F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1" creationId="{E7DD545A-92AD-AE65-434B-D29CAA28857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2" creationId="{8F1CA0BE-3F12-BC1F-2B60-387387682B3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3" creationId="{9C33AC87-8A60-EF56-F52F-D4F894566B8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4" creationId="{9D911CFD-C2BC-8CDE-3809-2F9C5DF1DBE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5" creationId="{7B07799A-7879-172A-96F3-20BB92650A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6" creationId="{1018A066-A988-139C-7BDB-FAE0CAE5EFE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7" creationId="{863D51F7-283C-3863-123D-7993426C0AC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8" creationId="{EAD48A82-1E4C-8833-F483-5221E8577E8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89" creationId="{4F7D356C-AF02-EB0E-3106-8B35DA9D670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0" creationId="{BD327A98-A294-97A1-B1BE-345DB40EB1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1" creationId="{C8EEB0C3-38B4-FD37-961A-83D89FF454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2" creationId="{6D010A61-4B51-C7D8-8132-F28A015D9F1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3" creationId="{A64D3498-17F6-C45C-B487-A3272D6FA07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4" creationId="{F1A95341-7D92-F971-664D-525ED01B164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5" creationId="{762E4AFA-0EC0-8010-4582-E3AACB4EBA6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6" creationId="{F5357821-7869-36E9-CBAE-CCCA566AEF6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7" creationId="{DBB7F3C1-E81D-D077-8AE4-EF471E9AB6D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8" creationId="{90B578C9-A66D-1896-4B8F-C4A76785D7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199" creationId="{05B70903-20EF-9DD5-309B-192DE5CDAA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0" creationId="{EF555FDD-5B0E-2823-15E8-452F434185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1" creationId="{9BEFC6EA-70FC-9FBC-F02C-EFC42EDCD26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2" creationId="{0C016613-1393-75CC-0CDC-CD31F1477EE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3" creationId="{143EE45A-3B78-24F2-C658-E9402BF6F6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4" creationId="{AAF2594D-3C94-72C6-24FE-5E6A31984C9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5" creationId="{5FEAC943-F2CB-06CF-EEBD-D29EE5623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6" creationId="{FA4DEE81-13D7-E30E-C602-5312B6CA132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7" creationId="{74C892B3-1F1B-8A33-C34D-4D72150149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8" creationId="{F8504F91-6C86-5BEF-FE54-6625A9DE6CE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09" creationId="{66867F95-6D98-4F8A-5FF1-7EE1C69829C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0" creationId="{BAFC0E61-266E-6D7E-3DD0-F2075F99BA0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1" creationId="{0113C46F-35EB-8E80-4279-66F36AB6D83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2" creationId="{8AC1A0F1-25EB-066C-BD6F-8A30825BEB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3" creationId="{8221651F-946F-C04F-F956-C4E9EB8803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4" creationId="{B1118CE1-6F3C-ABC2-BF46-5BC7679CA85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5" creationId="{98425264-8453-6826-E43C-4B300192947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6" creationId="{9AC0DB4F-13D7-86D4-1A0B-09FC4DCE549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7" creationId="{04C9252B-C0B6-0159-9F93-3F18F1EFB62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8" creationId="{397FA787-F3C3-E0FC-2ABF-4D85CADD7D4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19" creationId="{A08B795D-BA2E-DA31-F39C-E5696A96768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0" creationId="{1CE8A162-15F3-0E06-E8EE-7F632F973DE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1" creationId="{A334E613-E30C-758D-090A-407872C88D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2" creationId="{E0BBEE70-DBBB-8422-0EF7-5D7FEF0C684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3" creationId="{1FDC47E2-CBD1-6E7E-9651-9A3B0F8805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4" creationId="{589C940B-3BBF-F6DB-F730-56BF0FC5413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5" creationId="{948B462D-366B-F987-7B4F-6B41556D907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6" creationId="{AE97725E-E10D-D4D3-87F3-40FA3EE6276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7" creationId="{A110DF6F-C293-A549-B3F8-F1FB8CA2BD6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8" creationId="{CBEC1599-CCA4-5225-E01B-65C212F8A4C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29" creationId="{E620572F-B61F-3AB3-6FB0-765DC9A1620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0" creationId="{8DA959DF-8EA2-5CA0-379F-279165CF0B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1" creationId="{EB4EC6B4-7AAE-6C89-A49B-B3C5689E289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2" creationId="{73A38A41-8759-8D99-1509-BF2A3417ADF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3" creationId="{952CD573-26AA-6096-540A-068B799838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4" creationId="{34AF838C-FE7F-C96A-AC8F-FABF12ECE8A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5" creationId="{81E12298-693F-C106-45AD-C44A2F74020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6" creationId="{2CD1FD9A-2403-0B02-5D2D-DBFFF0374E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7" creationId="{088921AA-4FA4-34A8-F533-E93F82E22D0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8" creationId="{B81B46A2-37A2-F7F5-8806-5351F57A722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39" creationId="{9852D15F-3295-6751-88F6-157A6CA92BE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0" creationId="{F4B07319-C41E-8F8A-58EC-5CBF04A48071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1" creationId="{EC301C1B-DA4B-8D58-E5A0-583298BE56F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2" creationId="{B50E26F5-D3B7-E248-7D68-9C6F16A778E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3" creationId="{654126BB-9F57-E9AF-C5C6-269492213CA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4" creationId="{D4EB1FD5-6690-214E-AC05-A402C7D2267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5" creationId="{6951A829-B0C2-773D-81DB-C42DBE3B48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6" creationId="{F62DB176-8F05-4FCE-886F-C801FB58E3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7" creationId="{65B6D299-797A-0413-DDF7-F41CA35818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8" creationId="{08F1466C-4E53-EAF7-3D20-8CF6DF6A929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49" creationId="{B2A1AC02-8A24-6116-2CF6-A4FADBEE94F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0" creationId="{F987FA02-6B89-9DE9-E7F7-3328A7505DB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1" creationId="{925E462F-AF01-D203-11A2-8FC0421331A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2" creationId="{A11C321E-516A-387F-3645-7D68F02E4F1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3" creationId="{593FFE4A-AD46-C754-081D-9B825FF42AE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4" creationId="{8423E28B-EE6B-C398-4511-4F455C23CCF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5" creationId="{D51B632D-F610-1AF0-D65E-873936415F1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6" creationId="{E4B03D4A-F472-11D5-B9E1-874B42DAE64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7" creationId="{7CED48AD-C2A7-3606-9F3C-4F9F3F39FD6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8" creationId="{3F0FAF91-41BC-9C3D-C210-5D2F245E93F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59" creationId="{298F840D-447D-94A6-376E-DBA19F119F3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0" creationId="{EEEE4468-E22E-D902-9280-63700B94975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1" creationId="{941D6667-C50C-A948-0445-840662FA27E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2" creationId="{B6B9AC6E-1749-4C31-3432-3207C2EEFB6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3" creationId="{568F3BFB-D2ED-F46F-6877-FBEBDF9E435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4" creationId="{09546276-F423-8DD6-B3E9-FCAECD48BDB0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5" creationId="{CC815AFB-9253-9E56-7839-4B812BDDC15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6" creationId="{59D044B7-036D-8EDC-0B96-4091BEFFD4C3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7" creationId="{3B918027-D642-1DC0-AAC1-18928A9201D4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8" creationId="{C5994705-833E-B7F3-E834-5B14531402A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69" creationId="{90E4090B-4986-72F9-F2AE-A9583A21801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0" creationId="{1915AE2C-2EAD-8E94-9222-8F51FBAE8B2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1" creationId="{F3C29B45-9FC7-280F-2BAD-799C5716B52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2" creationId="{A45B341A-4C12-3546-427C-62E4F6D85057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3" creationId="{33253ECC-97CB-7C0D-BE7E-0CB6E5B21B1F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4" creationId="{A40E9220-9375-E120-EFE0-619F11B6862E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5" creationId="{082EDC8B-1E26-CFA5-ECF4-852E7181BA82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6" creationId="{7A638647-4052-A9D3-9674-27126F43F1DC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7" creationId="{F53BF910-889E-1E3A-D1C1-F7A5995D235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8" creationId="{5FD14A93-BBED-FAB0-18CE-309A22F97E2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79" creationId="{225EA2A4-BE27-ACF1-1068-0449DC633E6A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0" creationId="{3F8231E9-D99E-6AC3-279E-01ACC8CCD1E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1" creationId="{57B2F29D-459E-7B32-33CE-6A71E1DA97BB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2" creationId="{BA742024-E9D9-9FF9-B06B-BD7E777B9608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3" creationId="{2CDC3A25-654B-EDD4-6761-AD426FC4BEB9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4" creationId="{3E90CD37-6A74-7E96-BC06-5736D0482E36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5" creationId="{FEEEEE9B-EDE7-00C8-688E-2BF6A182CD5D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6" creationId="{37AC1BE5-E719-4A93-EDF8-40ABBD92D3C5}"/>
          </ac:spMkLst>
        </pc:spChg>
        <pc:spChg chg="mod">
          <ac:chgData name="Uros Kuzmanov" userId="2fc56db4-bb5f-4672-85dd-0e49a4dda746" providerId="ADAL" clId="{001E6BCC-8B88-47FF-9B4E-0EF2720069AF}" dt="2023-02-15T16:56:36.787" v="1300" actId="165"/>
          <ac:spMkLst>
            <pc:docMk/>
            <pc:sldMk cId="3455916281" sldId="279"/>
            <ac:spMk id="1287" creationId="{95A45BF0-09C2-3E23-8BFD-F37699751264}"/>
          </ac:spMkLst>
        </pc:spChg>
        <pc:grpChg chg="del mod">
          <ac:chgData name="Uros Kuzmanov" userId="2fc56db4-bb5f-4672-85dd-0e49a4dda746" providerId="ADAL" clId="{001E6BCC-8B88-47FF-9B4E-0EF2720069AF}" dt="2023-02-15T02:48:00.905" v="181" actId="21"/>
          <ac:grpSpMkLst>
            <pc:docMk/>
            <pc:sldMk cId="3455916281" sldId="279"/>
            <ac:grpSpMk id="2" creationId="{42600332-1FA6-FC59-03B5-9774816F69E3}"/>
          </ac:grpSpMkLst>
        </pc:grpChg>
        <pc:grpChg chg="add del mod">
          <ac:chgData name="Uros Kuzmanov" userId="2fc56db4-bb5f-4672-85dd-0e49a4dda746" providerId="ADAL" clId="{001E6BCC-8B88-47FF-9B4E-0EF2720069AF}" dt="2023-02-15T01:57:19.218" v="29" actId="478"/>
          <ac:grpSpMkLst>
            <pc:docMk/>
            <pc:sldMk cId="3455916281" sldId="279"/>
            <ac:grpSpMk id="41" creationId="{842A86D1-34EF-5EB4-062B-B15959DD260C}"/>
          </ac:grpSpMkLst>
        </pc:grpChg>
        <pc:grpChg chg="mod">
          <ac:chgData name="Uros Kuzmanov" userId="2fc56db4-bb5f-4672-85dd-0e49a4dda746" providerId="ADAL" clId="{001E6BCC-8B88-47FF-9B4E-0EF2720069AF}" dt="2023-02-15T01:56:11.993" v="9"/>
          <ac:grpSpMkLst>
            <pc:docMk/>
            <pc:sldMk cId="3455916281" sldId="279"/>
            <ac:grpSpMk id="42" creationId="{E87AC612-F624-C92C-0116-57695A382FA2}"/>
          </ac:grpSpMkLst>
        </pc:grpChg>
        <pc:grpChg chg="add del mod">
          <ac:chgData name="Uros Kuzmanov" userId="2fc56db4-bb5f-4672-85dd-0e49a4dda746" providerId="ADAL" clId="{001E6BCC-8B88-47FF-9B4E-0EF2720069AF}" dt="2023-02-15T01:57:02.817" v="22" actId="478"/>
          <ac:grpSpMkLst>
            <pc:docMk/>
            <pc:sldMk cId="3455916281" sldId="279"/>
            <ac:grpSpMk id="50" creationId="{48BA24E4-7FE0-5E4A-E124-71D33EEE4FCC}"/>
          </ac:grpSpMkLst>
        </pc:grpChg>
        <pc:grpChg chg="mod">
          <ac:chgData name="Uros Kuzmanov" userId="2fc56db4-bb5f-4672-85dd-0e49a4dda746" providerId="ADAL" clId="{001E6BCC-8B88-47FF-9B4E-0EF2720069AF}" dt="2023-02-15T01:57:00.610" v="21" actId="571"/>
          <ac:grpSpMkLst>
            <pc:docMk/>
            <pc:sldMk cId="3455916281" sldId="279"/>
            <ac:grpSpMk id="51" creationId="{B457B1D0-C9C7-B1A4-5CC2-3249E39CD5CB}"/>
          </ac:grpSpMkLst>
        </pc:grpChg>
        <pc:grpChg chg="add 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62" creationId="{15FB5ED2-00FD-E672-AC4F-28DE74AAD722}"/>
          </ac:grpSpMkLst>
        </pc:grpChg>
        <pc:grpChg chg="mod">
          <ac:chgData name="Uros Kuzmanov" userId="2fc56db4-bb5f-4672-85dd-0e49a4dda746" providerId="ADAL" clId="{001E6BCC-8B88-47FF-9B4E-0EF2720069AF}" dt="2023-02-15T02:47:50.980" v="179" actId="571"/>
          <ac:grpSpMkLst>
            <pc:docMk/>
            <pc:sldMk cId="3455916281" sldId="279"/>
            <ac:grpSpMk id="193" creationId="{11ED38F1-02FE-62A5-37A4-B8026C830000}"/>
          </ac:grpSpMkLst>
        </pc:grpChg>
        <pc:grpChg chg="mod or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201" creationId="{D5EDA25C-592B-5EAE-CCD0-D2BFD9EAF6A5}"/>
          </ac:grpSpMkLst>
        </pc:grpChg>
        <pc:grpChg chg="add del mod">
          <ac:chgData name="Uros Kuzmanov" userId="2fc56db4-bb5f-4672-85dd-0e49a4dda746" providerId="ADAL" clId="{001E6BCC-8B88-47FF-9B4E-0EF2720069AF}" dt="2023-02-15T16:41:20.735" v="673" actId="478"/>
          <ac:grpSpMkLst>
            <pc:docMk/>
            <pc:sldMk cId="3455916281" sldId="279"/>
            <ac:grpSpMk id="386" creationId="{E3AA7A15-3232-5B52-4C83-3F567BF4E0E8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388" creationId="{13F52E0F-622A-5833-D30D-D0A7705AB893}"/>
          </ac:grpSpMkLst>
        </pc:grpChg>
        <pc:grpChg chg="add del mod topLvl">
          <ac:chgData name="Uros Kuzmanov" userId="2fc56db4-bb5f-4672-85dd-0e49a4dda746" providerId="ADAL" clId="{001E6BCC-8B88-47FF-9B4E-0EF2720069AF}" dt="2023-02-15T16:57:02.123" v="1303" actId="478"/>
          <ac:grpSpMkLst>
            <pc:docMk/>
            <pc:sldMk cId="3455916281" sldId="279"/>
            <ac:grpSpMk id="568" creationId="{F431E9C9-9E6F-B247-EC9D-1FEC65655781}"/>
          </ac:grpSpMkLst>
        </pc:grpChg>
        <pc:grpChg chg="add del mod topLvl">
          <ac:chgData name="Uros Kuzmanov" userId="2fc56db4-bb5f-4672-85dd-0e49a4dda746" providerId="ADAL" clId="{001E6BCC-8B88-47FF-9B4E-0EF2720069AF}" dt="2023-02-15T16:56:43.516" v="1301" actId="478"/>
          <ac:grpSpMkLst>
            <pc:docMk/>
            <pc:sldMk cId="3455916281" sldId="279"/>
            <ac:grpSpMk id="748" creationId="{BDA7C475-56F1-6994-4C4F-81D37CA209EA}"/>
          </ac:grpSpMkLst>
        </pc:grpChg>
        <pc:grpChg chg="add mod topLvl">
          <ac:chgData name="Uros Kuzmanov" userId="2fc56db4-bb5f-4672-85dd-0e49a4dda746" providerId="ADAL" clId="{001E6BCC-8B88-47FF-9B4E-0EF2720069AF}" dt="2023-02-15T16:57:16.383" v="1304" actId="465"/>
          <ac:grpSpMkLst>
            <pc:docMk/>
            <pc:sldMk cId="3455916281" sldId="279"/>
            <ac:grpSpMk id="928" creationId="{2BED18AB-2EF0-4D33-6015-CC5CEE96444A}"/>
          </ac:grpSpMkLst>
        </pc:grpChg>
        <pc:grpChg chg="add mod topLvl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108" creationId="{5EA42675-5586-2A1F-235A-C4D91B74DD23}"/>
          </ac:grpSpMkLst>
        </pc:grpChg>
        <pc:grpChg chg="add del mod">
          <ac:chgData name="Uros Kuzmanov" userId="2fc56db4-bb5f-4672-85dd-0e49a4dda746" providerId="ADAL" clId="{001E6BCC-8B88-47FF-9B4E-0EF2720069AF}" dt="2023-02-15T16:56:36.787" v="1300" actId="165"/>
          <ac:grpSpMkLst>
            <pc:docMk/>
            <pc:sldMk cId="3455916281" sldId="279"/>
            <ac:grpSpMk id="1288" creationId="{3BB1D214-3463-4B72-5080-11ECBB391FC8}"/>
          </ac:grpSpMkLst>
        </pc:grpChg>
        <pc:picChg chg="del mod">
          <ac:chgData name="Uros Kuzmanov" userId="2fc56db4-bb5f-4672-85dd-0e49a4dda746" providerId="ADAL" clId="{001E6BCC-8B88-47FF-9B4E-0EF2720069AF}" dt="2023-02-15T01:59:57.142" v="50" actId="478"/>
          <ac:picMkLst>
            <pc:docMk/>
            <pc:sldMk cId="3455916281" sldId="279"/>
            <ac:picMk id="39" creationId="{77BABD03-A7CE-FA48-5AFA-3C9185AFB3F5}"/>
          </ac:picMkLst>
        </pc:picChg>
        <pc:picChg chg="add del mod">
          <ac:chgData name="Uros Kuzmanov" userId="2fc56db4-bb5f-4672-85dd-0e49a4dda746" providerId="ADAL" clId="{001E6BCC-8B88-47FF-9B4E-0EF2720069AF}" dt="2023-02-15T01:56:09.100" v="8" actId="478"/>
          <ac:picMkLst>
            <pc:docMk/>
            <pc:sldMk cId="3455916281" sldId="279"/>
            <ac:picMk id="40" creationId="{F96E0547-6005-55C2-48C8-C19F4860AB2C}"/>
          </ac:picMkLst>
        </pc:picChg>
        <pc:picChg chg="add del mod">
          <ac:chgData name="Uros Kuzmanov" userId="2fc56db4-bb5f-4672-85dd-0e49a4dda746" providerId="ADAL" clId="{001E6BCC-8B88-47FF-9B4E-0EF2720069AF}" dt="2023-02-15T02:48:00.905" v="181" actId="21"/>
          <ac:picMkLst>
            <pc:docMk/>
            <pc:sldMk cId="3455916281" sldId="279"/>
            <ac:picMk id="59" creationId="{0EBB0A2A-7034-C712-3D4A-9FE8AF62D688}"/>
          </ac:picMkLst>
        </pc:picChg>
        <pc:picChg chg="add del mod">
          <ac:chgData name="Uros Kuzmanov" userId="2fc56db4-bb5f-4672-85dd-0e49a4dda746" providerId="ADAL" clId="{001E6BCC-8B88-47FF-9B4E-0EF2720069AF}" dt="2023-02-15T02:14:26.461" v="161" actId="478"/>
          <ac:picMkLst>
            <pc:docMk/>
            <pc:sldMk cId="3455916281" sldId="279"/>
            <ac:picMk id="60" creationId="{F55AE0AD-F6D7-BD35-523F-5C1DFACEA951}"/>
          </ac:picMkLst>
        </pc:picChg>
        <pc:picChg chg="add mod modCrop">
          <ac:chgData name="Uros Kuzmanov" userId="2fc56db4-bb5f-4672-85dd-0e49a4dda746" providerId="ADAL" clId="{001E6BCC-8B88-47FF-9B4E-0EF2720069AF}" dt="2023-02-15T16:41:03.726" v="670" actId="14861"/>
          <ac:picMkLst>
            <pc:docMk/>
            <pc:sldMk cId="3455916281" sldId="279"/>
            <ac:picMk id="61" creationId="{881ADBB8-1406-3CC8-509F-8354BD649917}"/>
          </ac:picMkLst>
        </pc:picChg>
        <pc:picChg chg="add mod">
          <ac:chgData name="Uros Kuzmanov" userId="2fc56db4-bb5f-4672-85dd-0e49a4dda746" providerId="ADAL" clId="{001E6BCC-8B88-47FF-9B4E-0EF2720069AF}" dt="2023-02-15T02:47:50.980" v="179" actId="571"/>
          <ac:picMkLst>
            <pc:docMk/>
            <pc:sldMk cId="3455916281" sldId="279"/>
            <ac:picMk id="382" creationId="{5CBFC532-8AE8-5680-BB5E-0C26F6FFACA7}"/>
          </ac:picMkLst>
        </pc:picChg>
        <pc:picChg chg="add mod modCrop">
          <ac:chgData name="Uros Kuzmanov" userId="2fc56db4-bb5f-4672-85dd-0e49a4dda746" providerId="ADAL" clId="{001E6BCC-8B88-47FF-9B4E-0EF2720069AF}" dt="2023-02-15T18:43:12.181" v="1441" actId="14861"/>
          <ac:picMkLst>
            <pc:docMk/>
            <pc:sldMk cId="3455916281" sldId="279"/>
            <ac:picMk id="383" creationId="{DB631BB2-0E0D-9918-E5DA-A1DBDD0FDC5C}"/>
          </ac:picMkLst>
        </pc:picChg>
        <pc:picChg chg="add del mod">
          <ac:chgData name="Uros Kuzmanov" userId="2fc56db4-bb5f-4672-85dd-0e49a4dda746" providerId="ADAL" clId="{001E6BCC-8B88-47FF-9B4E-0EF2720069AF}" dt="2023-02-15T16:37:38.632" v="587" actId="478"/>
          <ac:picMkLst>
            <pc:docMk/>
            <pc:sldMk cId="3455916281" sldId="279"/>
            <ac:picMk id="384" creationId="{90C03D48-DA22-EDAA-6C1E-D05288BBE702}"/>
          </ac:picMkLst>
        </pc:picChg>
        <pc:picChg chg="add mod modCrop">
          <ac:chgData name="Uros Kuzmanov" userId="2fc56db4-bb5f-4672-85dd-0e49a4dda746" providerId="ADAL" clId="{001E6BCC-8B88-47FF-9B4E-0EF2720069AF}" dt="2023-02-15T16:39:48.340" v="606" actId="164"/>
          <ac:picMkLst>
            <pc:docMk/>
            <pc:sldMk cId="3455916281" sldId="279"/>
            <ac:picMk id="385" creationId="{92BB6391-1BB2-2A00-7AB7-3CD844E6C929}"/>
          </ac:picMkLst>
        </pc:picChg>
        <pc:picChg chg="add mod">
          <ac:chgData name="Uros Kuzmanov" userId="2fc56db4-bb5f-4672-85dd-0e49a4dda746" providerId="ADAL" clId="{001E6BCC-8B88-47FF-9B4E-0EF2720069AF}" dt="2023-02-15T18:42:18.942" v="1440" actId="14861"/>
          <ac:picMkLst>
            <pc:docMk/>
            <pc:sldMk cId="3455916281" sldId="279"/>
            <ac:picMk id="387" creationId="{051A71D8-B164-68C5-A794-241331ED7A78}"/>
          </ac:picMkLst>
        </pc:pic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4" creationId="{8CA778CD-0E9C-0611-947E-8867E16EEF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5" creationId="{8C3845A6-EB12-142C-172D-2B46E0A33EF5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6" creationId="{D3B39571-A0BE-121A-A318-B4FFE8E9CF71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7" creationId="{92C9B27C-CFA3-EBBF-902E-0A533DBE9A88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8" creationId="{843988C8-01D2-7E31-19D1-597094B612D2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199" creationId="{299B6B95-85C4-BAF1-BBFD-719DFCC51FAE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200" creationId="{718FB311-C696-F97C-9F4F-25295523BE66}"/>
          </ac:cxnSpMkLst>
        </pc:cxnChg>
        <pc:cxnChg chg="mod">
          <ac:chgData name="Uros Kuzmanov" userId="2fc56db4-bb5f-4672-85dd-0e49a4dda746" providerId="ADAL" clId="{001E6BCC-8B88-47FF-9B4E-0EF2720069AF}" dt="2023-02-15T02:47:50.980" v="179" actId="571"/>
          <ac:cxnSpMkLst>
            <pc:docMk/>
            <pc:sldMk cId="3455916281" sldId="279"/>
            <ac:cxnSpMk id="381" creationId="{6685300A-1E94-D969-3FC9-EC2063DE621E}"/>
          </ac:cxnSpMkLst>
        </pc:cxnChg>
      </pc:sldChg>
      <pc:sldChg chg="addSp modSp new mod">
        <pc:chgData name="Uros Kuzmanov" userId="2fc56db4-bb5f-4672-85dd-0e49a4dda746" providerId="ADAL" clId="{001E6BCC-8B88-47FF-9B4E-0EF2720069AF}" dt="2023-02-16T15:38:10.123" v="1707" actId="14100"/>
        <pc:sldMkLst>
          <pc:docMk/>
          <pc:sldMk cId="1005418610" sldId="280"/>
        </pc:sldMkLst>
        <pc:picChg chg="add mod">
          <ac:chgData name="Uros Kuzmanov" userId="2fc56db4-bb5f-4672-85dd-0e49a4dda746" providerId="ADAL" clId="{001E6BCC-8B88-47FF-9B4E-0EF2720069AF}" dt="2023-02-16T15:38:10.123" v="1707" actId="14100"/>
          <ac:picMkLst>
            <pc:docMk/>
            <pc:sldMk cId="1005418610" sldId="280"/>
            <ac:picMk id="5" creationId="{0B5E59B8-796A-AEA2-FFF1-794B48F19B8A}"/>
          </ac:picMkLst>
        </pc:picChg>
      </pc:sldChg>
    </pc:docChg>
  </pc:docChgLst>
  <pc:docChgLst>
    <pc:chgData name="Uros Kuzmanov" userId="2fc56db4-bb5f-4672-85dd-0e49a4dda746" providerId="ADAL" clId="{77DA10BB-58E4-42E2-91BF-458137CFCCE7}"/>
    <pc:docChg chg="undo custSel addSld modSld">
      <pc:chgData name="Uros Kuzmanov" userId="2fc56db4-bb5f-4672-85dd-0e49a4dda746" providerId="ADAL" clId="{77DA10BB-58E4-42E2-91BF-458137CFCCE7}" dt="2023-02-17T13:41:18.586" v="469"/>
      <pc:docMkLst>
        <pc:docMk/>
      </pc:docMkLst>
      <pc:sldChg chg="addSp modSp mod">
        <pc:chgData name="Uros Kuzmanov" userId="2fc56db4-bb5f-4672-85dd-0e49a4dda746" providerId="ADAL" clId="{77DA10BB-58E4-42E2-91BF-458137CFCCE7}" dt="2023-02-17T13:23:29.124" v="167" actId="1076"/>
        <pc:sldMkLst>
          <pc:docMk/>
          <pc:sldMk cId="1464739972" sldId="278"/>
        </pc:sldMkLst>
        <pc:spChg chg="mod">
          <ac:chgData name="Uros Kuzmanov" userId="2fc56db4-bb5f-4672-85dd-0e49a4dda746" providerId="ADAL" clId="{77DA10BB-58E4-42E2-91BF-458137CFCCE7}" dt="2023-02-17T13:12:45.068" v="61" actId="1076"/>
          <ac:spMkLst>
            <pc:docMk/>
            <pc:sldMk cId="1464739972" sldId="278"/>
            <ac:spMk id="9" creationId="{91F6662A-6A3D-564C-006E-7A94D9520BA4}"/>
          </ac:spMkLst>
        </pc:spChg>
        <pc:picChg chg="add mod">
          <ac:chgData name="Uros Kuzmanov" userId="2fc56db4-bb5f-4672-85dd-0e49a4dda746" providerId="ADAL" clId="{77DA10BB-58E4-42E2-91BF-458137CFCCE7}" dt="2023-02-17T13:23:29.124" v="167" actId="1076"/>
          <ac:picMkLst>
            <pc:docMk/>
            <pc:sldMk cId="1464739972" sldId="278"/>
            <ac:picMk id="2" creationId="{57B07D74-375A-9BFE-2F97-95A16E7CD704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02:56:36.990" v="59" actId="478"/>
        <pc:sldMkLst>
          <pc:docMk/>
          <pc:sldMk cId="3455916281" sldId="279"/>
        </pc:sldMkLst>
        <pc:picChg chg="add del mod">
          <ac:chgData name="Uros Kuzmanov" userId="2fc56db4-bb5f-4672-85dd-0e49a4dda746" providerId="ADAL" clId="{77DA10BB-58E4-42E2-91BF-458137CFCCE7}" dt="2023-02-17T02:56:36.990" v="59" actId="478"/>
          <ac:picMkLst>
            <pc:docMk/>
            <pc:sldMk cId="3455916281" sldId="279"/>
            <ac:picMk id="2" creationId="{85052A83-AE52-04E2-DEBD-6ED03586E34C}"/>
          </ac:picMkLst>
        </pc:picChg>
        <pc:picChg chg="mod">
          <ac:chgData name="Uros Kuzmanov" userId="2fc56db4-bb5f-4672-85dd-0e49a4dda746" providerId="ADAL" clId="{77DA10BB-58E4-42E2-91BF-458137CFCCE7}" dt="2023-02-17T02:53:45.523" v="57" actId="1076"/>
          <ac:picMkLst>
            <pc:docMk/>
            <pc:sldMk cId="3455916281" sldId="279"/>
            <ac:picMk id="387" creationId="{051A71D8-B164-68C5-A794-241331ED7A78}"/>
          </ac:picMkLst>
        </pc:picChg>
      </pc:sldChg>
      <pc:sldChg chg="addSp delSp modSp new mod setBg">
        <pc:chgData name="Uros Kuzmanov" userId="2fc56db4-bb5f-4672-85dd-0e49a4dda746" providerId="ADAL" clId="{77DA10BB-58E4-42E2-91BF-458137CFCCE7}" dt="2023-02-17T01:43:54.493" v="41" actId="1076"/>
        <pc:sldMkLst>
          <pc:docMk/>
          <pc:sldMk cId="3124664235" sldId="281"/>
        </pc:sldMkLst>
        <pc:spChg chg="del">
          <ac:chgData name="Uros Kuzmanov" userId="2fc56db4-bb5f-4672-85dd-0e49a4dda746" providerId="ADAL" clId="{77DA10BB-58E4-42E2-91BF-458137CFCCE7}" dt="2023-02-17T01:38:44.341" v="9" actId="478"/>
          <ac:spMkLst>
            <pc:docMk/>
            <pc:sldMk cId="3124664235" sldId="281"/>
            <ac:spMk id="2" creationId="{5DD9AE89-11B2-2284-0037-0961B6F10A5F}"/>
          </ac:spMkLst>
        </pc:spChg>
        <pc:spChg chg="del">
          <ac:chgData name="Uros Kuzmanov" userId="2fc56db4-bb5f-4672-85dd-0e49a4dda746" providerId="ADAL" clId="{77DA10BB-58E4-42E2-91BF-458137CFCCE7}" dt="2023-02-17T01:38:46.292" v="10" actId="478"/>
          <ac:spMkLst>
            <pc:docMk/>
            <pc:sldMk cId="3124664235" sldId="281"/>
            <ac:spMk id="3" creationId="{689BC157-31B6-5882-BAA8-6AA87AF0141E}"/>
          </ac:spMkLst>
        </pc:spChg>
        <pc:picChg chg="add del mod">
          <ac:chgData name="Uros Kuzmanov" userId="2fc56db4-bb5f-4672-85dd-0e49a4dda746" providerId="ADAL" clId="{77DA10BB-58E4-42E2-91BF-458137CFCCE7}" dt="2023-02-17T01:43:09.715" v="39" actId="478"/>
          <ac:picMkLst>
            <pc:docMk/>
            <pc:sldMk cId="3124664235" sldId="281"/>
            <ac:picMk id="4" creationId="{0C80E6D1-F955-9368-8F68-689EE30091AD}"/>
          </ac:picMkLst>
        </pc:picChg>
        <pc:picChg chg="add mod">
          <ac:chgData name="Uros Kuzmanov" userId="2fc56db4-bb5f-4672-85dd-0e49a4dda746" providerId="ADAL" clId="{77DA10BB-58E4-42E2-91BF-458137CFCCE7}" dt="2023-02-17T01:43:54.493" v="41" actId="1076"/>
          <ac:picMkLst>
            <pc:docMk/>
            <pc:sldMk cId="3124664235" sldId="281"/>
            <ac:picMk id="5" creationId="{20DA2C2D-65B5-0A7A-320F-11D848F4072C}"/>
          </ac:picMkLst>
        </pc:picChg>
      </pc:sldChg>
      <pc:sldChg chg="addSp delSp modSp mod">
        <pc:chgData name="Uros Kuzmanov" userId="2fc56db4-bb5f-4672-85dd-0e49a4dda746" providerId="ADAL" clId="{77DA10BB-58E4-42E2-91BF-458137CFCCE7}" dt="2023-02-17T13:41:18.586" v="469"/>
        <pc:sldMkLst>
          <pc:docMk/>
          <pc:sldMk cId="3423737159" sldId="282"/>
        </pc:sldMkLst>
        <pc:grpChg chg="add mod">
          <ac:chgData name="Uros Kuzmanov" userId="2fc56db4-bb5f-4672-85dd-0e49a4dda746" providerId="ADAL" clId="{77DA10BB-58E4-42E2-91BF-458137CFCCE7}" dt="2023-02-17T13:41:10.798" v="468" actId="14861"/>
          <ac:grpSpMkLst>
            <pc:docMk/>
            <pc:sldMk cId="3423737159" sldId="282"/>
            <ac:grpSpMk id="5" creationId="{964B460A-3A61-A89E-0A9D-01408377B479}"/>
          </ac:grpSpMkLst>
        </pc:grpChg>
        <pc:picChg chg="add mod">
          <ac:chgData name="Uros Kuzmanov" userId="2fc56db4-bb5f-4672-85dd-0e49a4dda746" providerId="ADAL" clId="{77DA10BB-58E4-42E2-91BF-458137CFCCE7}" dt="2023-02-17T13:40:18.311" v="444" actId="1076"/>
          <ac:picMkLst>
            <pc:docMk/>
            <pc:sldMk cId="3423737159" sldId="282"/>
            <ac:picMk id="2" creationId="{950DF1C5-D9AF-F3E7-2DBD-6EACFE562DFC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3" creationId="{4E8D7FD7-4DCF-0BFE-B786-23717E2A3994}"/>
          </ac:picMkLst>
        </pc:picChg>
        <pc:picChg chg="add mod modCrop">
          <ac:chgData name="Uros Kuzmanov" userId="2fc56db4-bb5f-4672-85dd-0e49a4dda746" providerId="ADAL" clId="{77DA10BB-58E4-42E2-91BF-458137CFCCE7}" dt="2023-02-17T13:25:49.233" v="184" actId="164"/>
          <ac:picMkLst>
            <pc:docMk/>
            <pc:sldMk cId="3423737159" sldId="282"/>
            <ac:picMk id="4" creationId="{1C2800E6-2876-BC76-0ACD-59C1AD158AC4}"/>
          </ac:picMkLst>
        </pc:picChg>
        <pc:picChg chg="add del mod">
          <ac:chgData name="Uros Kuzmanov" userId="2fc56db4-bb5f-4672-85dd-0e49a4dda746" providerId="ADAL" clId="{77DA10BB-58E4-42E2-91BF-458137CFCCE7}" dt="2023-02-17T13:27:44.594" v="234" actId="478"/>
          <ac:picMkLst>
            <pc:docMk/>
            <pc:sldMk cId="3423737159" sldId="282"/>
            <ac:picMk id="6" creationId="{A24BB860-195B-180A-FCD9-F3703ED26002}"/>
          </ac:picMkLst>
        </pc:picChg>
        <pc:picChg chg="add del mod">
          <ac:chgData name="Uros Kuzmanov" userId="2fc56db4-bb5f-4672-85dd-0e49a4dda746" providerId="ADAL" clId="{77DA10BB-58E4-42E2-91BF-458137CFCCE7}" dt="2023-02-17T13:39:12.458" v="415" actId="478"/>
          <ac:picMkLst>
            <pc:docMk/>
            <pc:sldMk cId="3423737159" sldId="282"/>
            <ac:picMk id="7" creationId="{4D609526-EE0D-EDDD-36C1-0B1B6C4AF9C7}"/>
          </ac:picMkLst>
        </pc:picChg>
        <pc:picChg chg="add del mod">
          <ac:chgData name="Uros Kuzmanov" userId="2fc56db4-bb5f-4672-85dd-0e49a4dda746" providerId="ADAL" clId="{77DA10BB-58E4-42E2-91BF-458137CFCCE7}" dt="2023-02-17T13:40:40.141" v="447" actId="478"/>
          <ac:picMkLst>
            <pc:docMk/>
            <pc:sldMk cId="3423737159" sldId="282"/>
            <ac:picMk id="8" creationId="{33DD7ABE-07D7-FDD2-7462-8D97A91BBE8A}"/>
          </ac:picMkLst>
        </pc:picChg>
        <pc:picChg chg="add">
          <ac:chgData name="Uros Kuzmanov" userId="2fc56db4-bb5f-4672-85dd-0e49a4dda746" providerId="ADAL" clId="{77DA10BB-58E4-42E2-91BF-458137CFCCE7}" dt="2023-02-17T13:41:18.586" v="469"/>
          <ac:picMkLst>
            <pc:docMk/>
            <pc:sldMk cId="3423737159" sldId="282"/>
            <ac:picMk id="9" creationId="{8342542D-FFF0-58E6-B45E-D82BCF163E55}"/>
          </ac:picMkLst>
        </pc:picChg>
        <pc:picChg chg="del mod">
          <ac:chgData name="Uros Kuzmanov" userId="2fc56db4-bb5f-4672-85dd-0e49a4dda746" providerId="ADAL" clId="{77DA10BB-58E4-42E2-91BF-458137CFCCE7}" dt="2023-02-17T13:15:57.377" v="77" actId="21"/>
          <ac:picMkLst>
            <pc:docMk/>
            <pc:sldMk cId="3423737159" sldId="282"/>
            <ac:picMk id="387" creationId="{051A71D8-B164-68C5-A794-241331ED7A78}"/>
          </ac:picMkLst>
        </pc:picChg>
      </pc:sldChg>
      <pc:sldChg chg="delSp mod">
        <pc:chgData name="Uros Kuzmanov" userId="2fc56db4-bb5f-4672-85dd-0e49a4dda746" providerId="ADAL" clId="{77DA10BB-58E4-42E2-91BF-458137CFCCE7}" dt="2023-02-17T13:36:31.712" v="388" actId="478"/>
        <pc:sldMkLst>
          <pc:docMk/>
          <pc:sldMk cId="1052076753" sldId="283"/>
        </pc:sldMkLst>
        <pc:grpChg chg="del">
          <ac:chgData name="Uros Kuzmanov" userId="2fc56db4-bb5f-4672-85dd-0e49a4dda746" providerId="ADAL" clId="{77DA10BB-58E4-42E2-91BF-458137CFCCE7}" dt="2023-02-17T13:36:28.074" v="386" actId="478"/>
          <ac:grpSpMkLst>
            <pc:docMk/>
            <pc:sldMk cId="1052076753" sldId="283"/>
            <ac:grpSpMk id="5" creationId="{964B460A-3A61-A89E-0A9D-01408377B479}"/>
          </ac:grpSpMkLst>
        </pc:grpChg>
        <pc:picChg chg="del">
          <ac:chgData name="Uros Kuzmanov" userId="2fc56db4-bb5f-4672-85dd-0e49a4dda746" providerId="ADAL" clId="{77DA10BB-58E4-42E2-91BF-458137CFCCE7}" dt="2023-02-17T13:36:29.575" v="387" actId="478"/>
          <ac:picMkLst>
            <pc:docMk/>
            <pc:sldMk cId="1052076753" sldId="283"/>
            <ac:picMk id="7" creationId="{4D609526-EE0D-EDDD-36C1-0B1B6C4AF9C7}"/>
          </ac:picMkLst>
        </pc:picChg>
        <pc:picChg chg="del">
          <ac:chgData name="Uros Kuzmanov" userId="2fc56db4-bb5f-4672-85dd-0e49a4dda746" providerId="ADAL" clId="{77DA10BB-58E4-42E2-91BF-458137CFCCE7}" dt="2023-02-17T13:36:31.712" v="388" actId="478"/>
          <ac:picMkLst>
            <pc:docMk/>
            <pc:sldMk cId="1052076753" sldId="283"/>
            <ac:picMk id="383" creationId="{DB631BB2-0E0D-9918-E5DA-A1DBDD0FDC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1C8C-52AE-4C93-9199-E6D8D3D38DAF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235E-0AC6-42B3-A824-2A7115398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44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235E-0AC6-42B3-A824-2A7115398D9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3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9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235E-0AC6-42B3-A824-2A7115398D9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1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7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18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31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40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44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8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1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60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61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3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61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268493D-095D-4EF4-873C-5CA5CC6DC720}" type="datetimeFigureOut">
              <a:rPr lang="en-CA" smtClean="0"/>
              <a:t>2023-02-17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494D74-40AE-496D-BD9F-7A3758926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6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9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BBD7C8F-39AD-3D32-26E7-A69AA82442ED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0D49602-B7B5-686B-148A-E2C59A9861F8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DF2E-5840-5EB5-CFFB-5BE165FCFD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781B80C-1631-52D4-3E79-91D5C5451C7A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478871E-E527-BBE9-B693-ECB0DC3AEE7D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BB1777C-1295-94C2-1527-EC34BA390B4A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B596C67-CA03-4AA8-81D5-D01E54E73A86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8AF834-F09B-521F-2D99-E33B83B2F770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4D883-A0E4-533C-50E7-85DDAC945071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A3B42-7FC8-D7D3-733F-D79B8A29B004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CA9D515-D261-F276-1F3E-6067006CC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8AC31F8-ED4F-4AF0-6133-5C5BF6D9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E9CCB2F-BC90-93F8-84F9-CD85EF920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058CF27-8EC3-9A0A-3AAF-BA1481035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52B0E43-BA9A-9444-3673-30A6B05DC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EC29121-E21B-A1B7-CC4E-B08CF0B4E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696B0C9-CD74-1785-715B-A53A97A0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D8278A-6595-EF57-DEE2-C9F043E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D473EE-B7A7-12AB-7F43-AE1C4AB66EF2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5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037" y="311638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27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7368828" y="318110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8831800" y="326156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8946700" y="318110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7378988" y="396159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512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409" y="226568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835948" y="3460319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89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378748" y="47448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841720" y="55494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956620" y="47448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388908" y="125496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52ECD-6090-6616-A5BC-50C9FD0FEF74}"/>
              </a:ext>
            </a:extLst>
          </p:cNvPr>
          <p:cNvGrpSpPr/>
          <p:nvPr/>
        </p:nvGrpSpPr>
        <p:grpSpPr>
          <a:xfrm>
            <a:off x="4487706" y="588520"/>
            <a:ext cx="3216588" cy="849522"/>
            <a:chOff x="4721182" y="451245"/>
            <a:chExt cx="5038190" cy="11580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863AFD-E2F5-40FA-0751-2D2C6CB5C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2ED99AB-11C2-66C2-3081-6874E3715E8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4ADBCB3-9B5B-B3B6-51FC-E046CA4F046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B02AC93-93AF-B9A1-BA45-3215214CA64F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013E8B-F2D8-2EF6-72B8-F9AAED6D794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01A73DC-CC2A-EB76-0D56-98B6294A8A19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3A5D97-8D4F-E6A1-DB30-F2E3A0C25726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DB4106-6EFF-9AB9-C5BC-DF7D52F89D52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37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342434" y="0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0" y="6102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1462972" y="86565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1577872" y="6102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10160" y="786590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5897884" y="1356333"/>
            <a:ext cx="5415384" cy="2407859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 cmpd="sng">
              <a:solidFill>
                <a:srgbClr val="57647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612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51A71D8-B164-68C5-A794-241331ED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957" y="0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1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>
            <a:extLst>
              <a:ext uri="{FF2B5EF4-FFF2-40B4-BE49-F238E27FC236}">
                <a16:creationId xmlns:a16="http://schemas.microsoft.com/office/drawing/2014/main" id="{DB631BB2-0E0D-9918-E5DA-A1DBDD0FD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8940" b="35340"/>
          <a:stretch/>
        </p:blipFill>
        <p:spPr>
          <a:xfrm>
            <a:off x="5385949" y="5140476"/>
            <a:ext cx="5152834" cy="745781"/>
          </a:xfrm>
          <a:prstGeom prst="rect">
            <a:avLst/>
          </a:prstGeom>
          <a:effectLst/>
        </p:spPr>
      </p:pic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4B460A-3A61-A89E-0A9D-01408377B479}"/>
              </a:ext>
            </a:extLst>
          </p:cNvPr>
          <p:cNvGrpSpPr/>
          <p:nvPr/>
        </p:nvGrpSpPr>
        <p:grpSpPr>
          <a:xfrm>
            <a:off x="3770921" y="303987"/>
            <a:ext cx="4254683" cy="1894556"/>
            <a:chOff x="3770921" y="303987"/>
            <a:chExt cx="4254683" cy="1894556"/>
          </a:xfrm>
          <a:effectLst>
            <a:reflection blurRad="50800" stA="40000" dir="5400000" sy="-100000" algn="bl" rotWithShape="0"/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8D7FD7-4DCF-0BFE-B786-23717E2A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010"/>
            <a:stretch/>
          </p:blipFill>
          <p:spPr>
            <a:xfrm>
              <a:off x="4833249" y="303987"/>
              <a:ext cx="2237262" cy="1068903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800E6-2876-BC76-0ACD-59C1AD15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0558"/>
            <a:stretch/>
          </p:blipFill>
          <p:spPr>
            <a:xfrm>
              <a:off x="3770921" y="1320643"/>
              <a:ext cx="4254683" cy="877900"/>
            </a:xfrm>
            <a:prstGeom prst="rect">
              <a:avLst/>
            </a:prstGeom>
            <a:effectLst>
              <a:glow rad="152400">
                <a:srgbClr val="798AA4">
                  <a:alpha val="21000"/>
                </a:srgbClr>
              </a:glo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42542D-FFF0-58E6-B45E-D82BCF163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9" y="1200719"/>
            <a:ext cx="4669941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607">
            <a:extLst>
              <a:ext uri="{FF2B5EF4-FFF2-40B4-BE49-F238E27FC236}">
                <a16:creationId xmlns:a16="http://schemas.microsoft.com/office/drawing/2014/main" id="{D5EDA25C-592B-5EAE-CCD0-D2BFD9EAF6A5}"/>
              </a:ext>
            </a:extLst>
          </p:cNvPr>
          <p:cNvGrpSpPr>
            <a:grpSpLocks/>
          </p:cNvGrpSpPr>
          <p:nvPr/>
        </p:nvGrpSpPr>
        <p:grpSpPr bwMode="auto">
          <a:xfrm>
            <a:off x="8054512" y="44196"/>
            <a:ext cx="6653719" cy="3926897"/>
            <a:chOff x="1079" y="768"/>
            <a:chExt cx="1381" cy="3035"/>
          </a:xfrm>
        </p:grpSpPr>
        <p:sp>
          <p:nvSpPr>
            <p:cNvPr id="202" name="Line 428">
              <a:extLst>
                <a:ext uri="{FF2B5EF4-FFF2-40B4-BE49-F238E27FC236}">
                  <a16:creationId xmlns:a16="http://schemas.microsoft.com/office/drawing/2014/main" id="{93C06D28-D400-7CD9-49F9-AD648BC29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3" name="Line 429">
              <a:extLst>
                <a:ext uri="{FF2B5EF4-FFF2-40B4-BE49-F238E27FC236}">
                  <a16:creationId xmlns:a16="http://schemas.microsoft.com/office/drawing/2014/main" id="{C5EF7987-7F9B-F385-FA61-FD94090BD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4" name="Line 430">
              <a:extLst>
                <a:ext uri="{FF2B5EF4-FFF2-40B4-BE49-F238E27FC236}">
                  <a16:creationId xmlns:a16="http://schemas.microsoft.com/office/drawing/2014/main" id="{493E23E2-2FE3-26BD-7D3E-151AB66FE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5" name="Line 431">
              <a:extLst>
                <a:ext uri="{FF2B5EF4-FFF2-40B4-BE49-F238E27FC236}">
                  <a16:creationId xmlns:a16="http://schemas.microsoft.com/office/drawing/2014/main" id="{B4535C4C-4BA5-E89E-2A79-99C378845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6" name="Line 432">
              <a:extLst>
                <a:ext uri="{FF2B5EF4-FFF2-40B4-BE49-F238E27FC236}">
                  <a16:creationId xmlns:a16="http://schemas.microsoft.com/office/drawing/2014/main" id="{4EF2818C-B4FC-770A-02B1-529F2BD27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7" name="Line 433">
              <a:extLst>
                <a:ext uri="{FF2B5EF4-FFF2-40B4-BE49-F238E27FC236}">
                  <a16:creationId xmlns:a16="http://schemas.microsoft.com/office/drawing/2014/main" id="{62A68861-F121-C931-FAB8-1C3660A66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8" name="Line 434">
              <a:extLst>
                <a:ext uri="{FF2B5EF4-FFF2-40B4-BE49-F238E27FC236}">
                  <a16:creationId xmlns:a16="http://schemas.microsoft.com/office/drawing/2014/main" id="{92B730A3-5052-5097-D15A-EE1E82ED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9" name="Line 435">
              <a:extLst>
                <a:ext uri="{FF2B5EF4-FFF2-40B4-BE49-F238E27FC236}">
                  <a16:creationId xmlns:a16="http://schemas.microsoft.com/office/drawing/2014/main" id="{B79B507A-2799-99C1-1E88-A94B6CAED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0" name="Line 436">
              <a:extLst>
                <a:ext uri="{FF2B5EF4-FFF2-40B4-BE49-F238E27FC236}">
                  <a16:creationId xmlns:a16="http://schemas.microsoft.com/office/drawing/2014/main" id="{75933A08-D853-70B1-EB58-D8C12F413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1" name="Line 437">
              <a:extLst>
                <a:ext uri="{FF2B5EF4-FFF2-40B4-BE49-F238E27FC236}">
                  <a16:creationId xmlns:a16="http://schemas.microsoft.com/office/drawing/2014/main" id="{1D314D87-4238-F72C-C1ED-0F243052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2" name="Line 438">
              <a:extLst>
                <a:ext uri="{FF2B5EF4-FFF2-40B4-BE49-F238E27FC236}">
                  <a16:creationId xmlns:a16="http://schemas.microsoft.com/office/drawing/2014/main" id="{452EC728-03F1-BB25-73C1-C86170EF2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3" name="Line 439">
              <a:extLst>
                <a:ext uri="{FF2B5EF4-FFF2-40B4-BE49-F238E27FC236}">
                  <a16:creationId xmlns:a16="http://schemas.microsoft.com/office/drawing/2014/main" id="{58119279-DCA9-8AEC-FC60-BA4059068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4" name="Line 440">
              <a:extLst>
                <a:ext uri="{FF2B5EF4-FFF2-40B4-BE49-F238E27FC236}">
                  <a16:creationId xmlns:a16="http://schemas.microsoft.com/office/drawing/2014/main" id="{314C42FA-2AE6-B851-143C-9D3C93773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5" name="Line 441">
              <a:extLst>
                <a:ext uri="{FF2B5EF4-FFF2-40B4-BE49-F238E27FC236}">
                  <a16:creationId xmlns:a16="http://schemas.microsoft.com/office/drawing/2014/main" id="{DE7B3575-F59C-70E9-46FC-A53883319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6" name="Line 442">
              <a:extLst>
                <a:ext uri="{FF2B5EF4-FFF2-40B4-BE49-F238E27FC236}">
                  <a16:creationId xmlns:a16="http://schemas.microsoft.com/office/drawing/2014/main" id="{9B810B70-1837-5C33-A565-0734B2FED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7" name="Line 443">
              <a:extLst>
                <a:ext uri="{FF2B5EF4-FFF2-40B4-BE49-F238E27FC236}">
                  <a16:creationId xmlns:a16="http://schemas.microsoft.com/office/drawing/2014/main" id="{E03B979D-6903-8650-D33A-38A418C15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8" name="Line 444">
              <a:extLst>
                <a:ext uri="{FF2B5EF4-FFF2-40B4-BE49-F238E27FC236}">
                  <a16:creationId xmlns:a16="http://schemas.microsoft.com/office/drawing/2014/main" id="{531447B4-52A9-35EC-2750-7CE833D5A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9" name="Line 445">
              <a:extLst>
                <a:ext uri="{FF2B5EF4-FFF2-40B4-BE49-F238E27FC236}">
                  <a16:creationId xmlns:a16="http://schemas.microsoft.com/office/drawing/2014/main" id="{D7037084-500F-A277-9A63-DB61F07B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0" name="Line 446">
              <a:extLst>
                <a:ext uri="{FF2B5EF4-FFF2-40B4-BE49-F238E27FC236}">
                  <a16:creationId xmlns:a16="http://schemas.microsoft.com/office/drawing/2014/main" id="{FEF9AC23-6F55-4DC3-4544-6CBD6797E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1" name="Line 447">
              <a:extLst>
                <a:ext uri="{FF2B5EF4-FFF2-40B4-BE49-F238E27FC236}">
                  <a16:creationId xmlns:a16="http://schemas.microsoft.com/office/drawing/2014/main" id="{DEBDB851-9A7B-2613-341D-72BCB7114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2" name="Line 448">
              <a:extLst>
                <a:ext uri="{FF2B5EF4-FFF2-40B4-BE49-F238E27FC236}">
                  <a16:creationId xmlns:a16="http://schemas.microsoft.com/office/drawing/2014/main" id="{8AC04AED-5C97-C164-FBE6-0660C51F0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3" name="Line 449">
              <a:extLst>
                <a:ext uri="{FF2B5EF4-FFF2-40B4-BE49-F238E27FC236}">
                  <a16:creationId xmlns:a16="http://schemas.microsoft.com/office/drawing/2014/main" id="{40AC9C6C-E8E1-82F7-FB49-6FD9A6692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4" name="Line 450">
              <a:extLst>
                <a:ext uri="{FF2B5EF4-FFF2-40B4-BE49-F238E27FC236}">
                  <a16:creationId xmlns:a16="http://schemas.microsoft.com/office/drawing/2014/main" id="{425A1375-BB85-811D-6D13-001AA22B1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5" name="Line 451">
              <a:extLst>
                <a:ext uri="{FF2B5EF4-FFF2-40B4-BE49-F238E27FC236}">
                  <a16:creationId xmlns:a16="http://schemas.microsoft.com/office/drawing/2014/main" id="{D21ED248-AFF0-E070-7A69-E604DF32B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6" name="Line 452">
              <a:extLst>
                <a:ext uri="{FF2B5EF4-FFF2-40B4-BE49-F238E27FC236}">
                  <a16:creationId xmlns:a16="http://schemas.microsoft.com/office/drawing/2014/main" id="{BC6D60D0-C74B-E430-F0F0-BCDC225F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7" name="Line 453">
              <a:extLst>
                <a:ext uri="{FF2B5EF4-FFF2-40B4-BE49-F238E27FC236}">
                  <a16:creationId xmlns:a16="http://schemas.microsoft.com/office/drawing/2014/main" id="{24708395-5B8C-76F7-4C08-BEB1F2D329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8" name="Line 454">
              <a:extLst>
                <a:ext uri="{FF2B5EF4-FFF2-40B4-BE49-F238E27FC236}">
                  <a16:creationId xmlns:a16="http://schemas.microsoft.com/office/drawing/2014/main" id="{31359C8C-CE01-66C9-A8DA-B49EBF65E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9" name="Line 455">
              <a:extLst>
                <a:ext uri="{FF2B5EF4-FFF2-40B4-BE49-F238E27FC236}">
                  <a16:creationId xmlns:a16="http://schemas.microsoft.com/office/drawing/2014/main" id="{B32A52F1-F885-9250-B621-5F28F5A0A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0" name="Line 456">
              <a:extLst>
                <a:ext uri="{FF2B5EF4-FFF2-40B4-BE49-F238E27FC236}">
                  <a16:creationId xmlns:a16="http://schemas.microsoft.com/office/drawing/2014/main" id="{313C6A48-CDB1-7C6D-D765-04A9E088D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1" name="Line 457">
              <a:extLst>
                <a:ext uri="{FF2B5EF4-FFF2-40B4-BE49-F238E27FC236}">
                  <a16:creationId xmlns:a16="http://schemas.microsoft.com/office/drawing/2014/main" id="{4B700C50-039B-3722-7BC8-3C2C9E8DC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2" name="Line 458">
              <a:extLst>
                <a:ext uri="{FF2B5EF4-FFF2-40B4-BE49-F238E27FC236}">
                  <a16:creationId xmlns:a16="http://schemas.microsoft.com/office/drawing/2014/main" id="{5A21B8E1-9946-AEAE-C5CE-B8A93175C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3" name="Line 459">
              <a:extLst>
                <a:ext uri="{FF2B5EF4-FFF2-40B4-BE49-F238E27FC236}">
                  <a16:creationId xmlns:a16="http://schemas.microsoft.com/office/drawing/2014/main" id="{1B8B5FCE-2D6F-E516-D2BF-2EED74A2F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4" name="Line 460">
              <a:extLst>
                <a:ext uri="{FF2B5EF4-FFF2-40B4-BE49-F238E27FC236}">
                  <a16:creationId xmlns:a16="http://schemas.microsoft.com/office/drawing/2014/main" id="{0F1AFA95-C3F9-6C69-C787-66F897ABE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5" name="Line 461">
              <a:extLst>
                <a:ext uri="{FF2B5EF4-FFF2-40B4-BE49-F238E27FC236}">
                  <a16:creationId xmlns:a16="http://schemas.microsoft.com/office/drawing/2014/main" id="{51CEE895-C304-2555-8925-A7143D261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6" name="Line 462">
              <a:extLst>
                <a:ext uri="{FF2B5EF4-FFF2-40B4-BE49-F238E27FC236}">
                  <a16:creationId xmlns:a16="http://schemas.microsoft.com/office/drawing/2014/main" id="{76D7DC90-D143-0FF3-BB7D-71E81515F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7" name="Line 463">
              <a:extLst>
                <a:ext uri="{FF2B5EF4-FFF2-40B4-BE49-F238E27FC236}">
                  <a16:creationId xmlns:a16="http://schemas.microsoft.com/office/drawing/2014/main" id="{3005F0B2-A3EB-6DF8-A905-1648CCC32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8" name="Line 464">
              <a:extLst>
                <a:ext uri="{FF2B5EF4-FFF2-40B4-BE49-F238E27FC236}">
                  <a16:creationId xmlns:a16="http://schemas.microsoft.com/office/drawing/2014/main" id="{7B661206-FD4B-7C67-3B95-4376386CB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9" name="Line 465">
              <a:extLst>
                <a:ext uri="{FF2B5EF4-FFF2-40B4-BE49-F238E27FC236}">
                  <a16:creationId xmlns:a16="http://schemas.microsoft.com/office/drawing/2014/main" id="{FAC333C9-F05B-67DA-79F1-8BBFB1DBD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0" name="Line 466">
              <a:extLst>
                <a:ext uri="{FF2B5EF4-FFF2-40B4-BE49-F238E27FC236}">
                  <a16:creationId xmlns:a16="http://schemas.microsoft.com/office/drawing/2014/main" id="{494209DA-21FB-9977-FD48-C859CC5B4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1" name="Line 467">
              <a:extLst>
                <a:ext uri="{FF2B5EF4-FFF2-40B4-BE49-F238E27FC236}">
                  <a16:creationId xmlns:a16="http://schemas.microsoft.com/office/drawing/2014/main" id="{9F3FB118-DAF6-884F-CBC5-59125E21D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2" name="Line 468">
              <a:extLst>
                <a:ext uri="{FF2B5EF4-FFF2-40B4-BE49-F238E27FC236}">
                  <a16:creationId xmlns:a16="http://schemas.microsoft.com/office/drawing/2014/main" id="{67354EF4-15DF-C051-C9ED-4A085B10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3" name="Line 469">
              <a:extLst>
                <a:ext uri="{FF2B5EF4-FFF2-40B4-BE49-F238E27FC236}">
                  <a16:creationId xmlns:a16="http://schemas.microsoft.com/office/drawing/2014/main" id="{23C1802A-2103-7590-A1F2-BCF317D7B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4" name="Line 470">
              <a:extLst>
                <a:ext uri="{FF2B5EF4-FFF2-40B4-BE49-F238E27FC236}">
                  <a16:creationId xmlns:a16="http://schemas.microsoft.com/office/drawing/2014/main" id="{77322E64-4725-D24E-A115-DA779942C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5" name="Line 471">
              <a:extLst>
                <a:ext uri="{FF2B5EF4-FFF2-40B4-BE49-F238E27FC236}">
                  <a16:creationId xmlns:a16="http://schemas.microsoft.com/office/drawing/2014/main" id="{5748D86E-DB92-1CEA-0943-07A2B3C9E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6" name="Line 472">
              <a:extLst>
                <a:ext uri="{FF2B5EF4-FFF2-40B4-BE49-F238E27FC236}">
                  <a16:creationId xmlns:a16="http://schemas.microsoft.com/office/drawing/2014/main" id="{008339F0-8535-1829-DB13-E0650C06E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7" name="Line 473">
              <a:extLst>
                <a:ext uri="{FF2B5EF4-FFF2-40B4-BE49-F238E27FC236}">
                  <a16:creationId xmlns:a16="http://schemas.microsoft.com/office/drawing/2014/main" id="{EA677173-F1F1-1CC3-2CAA-E684223FD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8" name="Line 474">
              <a:extLst>
                <a:ext uri="{FF2B5EF4-FFF2-40B4-BE49-F238E27FC236}">
                  <a16:creationId xmlns:a16="http://schemas.microsoft.com/office/drawing/2014/main" id="{549BB16D-2F94-E424-5AA4-1B6F1CD31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9" name="Line 475">
              <a:extLst>
                <a:ext uri="{FF2B5EF4-FFF2-40B4-BE49-F238E27FC236}">
                  <a16:creationId xmlns:a16="http://schemas.microsoft.com/office/drawing/2014/main" id="{28EFBC5E-657B-8695-EC25-86C17FAA8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0" name="Line 476">
              <a:extLst>
                <a:ext uri="{FF2B5EF4-FFF2-40B4-BE49-F238E27FC236}">
                  <a16:creationId xmlns:a16="http://schemas.microsoft.com/office/drawing/2014/main" id="{3988E7FC-246A-3480-9477-C291B5796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1" name="Line 477">
              <a:extLst>
                <a:ext uri="{FF2B5EF4-FFF2-40B4-BE49-F238E27FC236}">
                  <a16:creationId xmlns:a16="http://schemas.microsoft.com/office/drawing/2014/main" id="{71254979-2D6F-81F7-A9A4-5142BB60A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2" name="Line 478">
              <a:extLst>
                <a:ext uri="{FF2B5EF4-FFF2-40B4-BE49-F238E27FC236}">
                  <a16:creationId xmlns:a16="http://schemas.microsoft.com/office/drawing/2014/main" id="{DC178807-0E1E-4ADC-C8D3-C3113A5B2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3" name="Line 479">
              <a:extLst>
                <a:ext uri="{FF2B5EF4-FFF2-40B4-BE49-F238E27FC236}">
                  <a16:creationId xmlns:a16="http://schemas.microsoft.com/office/drawing/2014/main" id="{A0351194-64F0-6E17-F3BB-04DCA5B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4" name="Line 480">
              <a:extLst>
                <a:ext uri="{FF2B5EF4-FFF2-40B4-BE49-F238E27FC236}">
                  <a16:creationId xmlns:a16="http://schemas.microsoft.com/office/drawing/2014/main" id="{35941833-C3EC-DD21-CE1C-BE32A028D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5" name="Line 481">
              <a:extLst>
                <a:ext uri="{FF2B5EF4-FFF2-40B4-BE49-F238E27FC236}">
                  <a16:creationId xmlns:a16="http://schemas.microsoft.com/office/drawing/2014/main" id="{B4D9D462-4ED6-8FF1-3CED-6F7A85637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6" name="Line 482">
              <a:extLst>
                <a:ext uri="{FF2B5EF4-FFF2-40B4-BE49-F238E27FC236}">
                  <a16:creationId xmlns:a16="http://schemas.microsoft.com/office/drawing/2014/main" id="{C88DD927-3D9D-6251-F7F2-D3F37A957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7" name="Line 483">
              <a:extLst>
                <a:ext uri="{FF2B5EF4-FFF2-40B4-BE49-F238E27FC236}">
                  <a16:creationId xmlns:a16="http://schemas.microsoft.com/office/drawing/2014/main" id="{D788581D-9908-F99D-66B2-6436AAFFA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8" name="Line 484">
              <a:extLst>
                <a:ext uri="{FF2B5EF4-FFF2-40B4-BE49-F238E27FC236}">
                  <a16:creationId xmlns:a16="http://schemas.microsoft.com/office/drawing/2014/main" id="{7E36A32A-AD44-3CBD-6F64-997FFFED9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9" name="Line 485">
              <a:extLst>
                <a:ext uri="{FF2B5EF4-FFF2-40B4-BE49-F238E27FC236}">
                  <a16:creationId xmlns:a16="http://schemas.microsoft.com/office/drawing/2014/main" id="{7077DA90-1D35-1015-2C41-99ACF753C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0" name="Line 486">
              <a:extLst>
                <a:ext uri="{FF2B5EF4-FFF2-40B4-BE49-F238E27FC236}">
                  <a16:creationId xmlns:a16="http://schemas.microsoft.com/office/drawing/2014/main" id="{39045230-9D80-6018-F4C2-26D2EADD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1" name="Line 487">
              <a:extLst>
                <a:ext uri="{FF2B5EF4-FFF2-40B4-BE49-F238E27FC236}">
                  <a16:creationId xmlns:a16="http://schemas.microsoft.com/office/drawing/2014/main" id="{7090B3F9-6043-DF40-0E50-8F764877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2" name="Line 488">
              <a:extLst>
                <a:ext uri="{FF2B5EF4-FFF2-40B4-BE49-F238E27FC236}">
                  <a16:creationId xmlns:a16="http://schemas.microsoft.com/office/drawing/2014/main" id="{8EEF7813-2612-87F5-4E96-6B5BBDCF3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3" name="Line 489">
              <a:extLst>
                <a:ext uri="{FF2B5EF4-FFF2-40B4-BE49-F238E27FC236}">
                  <a16:creationId xmlns:a16="http://schemas.microsoft.com/office/drawing/2014/main" id="{7D42F48C-A947-3643-5CF1-411655117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4" name="Line 490">
              <a:extLst>
                <a:ext uri="{FF2B5EF4-FFF2-40B4-BE49-F238E27FC236}">
                  <a16:creationId xmlns:a16="http://schemas.microsoft.com/office/drawing/2014/main" id="{622C53D8-40CB-FDF5-F4EA-E73B32DD2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5" name="Line 491">
              <a:extLst>
                <a:ext uri="{FF2B5EF4-FFF2-40B4-BE49-F238E27FC236}">
                  <a16:creationId xmlns:a16="http://schemas.microsoft.com/office/drawing/2014/main" id="{CB398D1B-D23A-7A44-E036-EBD6C6D76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6" name="Line 492">
              <a:extLst>
                <a:ext uri="{FF2B5EF4-FFF2-40B4-BE49-F238E27FC236}">
                  <a16:creationId xmlns:a16="http://schemas.microsoft.com/office/drawing/2014/main" id="{E2B2DB51-BFD1-26E8-BD14-1FBD41DA8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7" name="Line 493">
              <a:extLst>
                <a:ext uri="{FF2B5EF4-FFF2-40B4-BE49-F238E27FC236}">
                  <a16:creationId xmlns:a16="http://schemas.microsoft.com/office/drawing/2014/main" id="{FC1ED6CB-6E5D-FAFD-6F3D-F5911D63BF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8" name="Line 494">
              <a:extLst>
                <a:ext uri="{FF2B5EF4-FFF2-40B4-BE49-F238E27FC236}">
                  <a16:creationId xmlns:a16="http://schemas.microsoft.com/office/drawing/2014/main" id="{926354B0-910D-C283-DB44-6861F85F4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9" name="Line 495">
              <a:extLst>
                <a:ext uri="{FF2B5EF4-FFF2-40B4-BE49-F238E27FC236}">
                  <a16:creationId xmlns:a16="http://schemas.microsoft.com/office/drawing/2014/main" id="{3C8D1801-7B26-0A0A-C01A-6810092D3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0" name="Line 496">
              <a:extLst>
                <a:ext uri="{FF2B5EF4-FFF2-40B4-BE49-F238E27FC236}">
                  <a16:creationId xmlns:a16="http://schemas.microsoft.com/office/drawing/2014/main" id="{B40F21AD-5A4C-BC57-4362-649A65DE8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1" name="Line 497">
              <a:extLst>
                <a:ext uri="{FF2B5EF4-FFF2-40B4-BE49-F238E27FC236}">
                  <a16:creationId xmlns:a16="http://schemas.microsoft.com/office/drawing/2014/main" id="{C7D6E405-0BBA-E13D-D37B-383513625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2" name="Line 498">
              <a:extLst>
                <a:ext uri="{FF2B5EF4-FFF2-40B4-BE49-F238E27FC236}">
                  <a16:creationId xmlns:a16="http://schemas.microsoft.com/office/drawing/2014/main" id="{3EA1032F-764C-3A6E-98ED-B6E5F9C5E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3" name="Line 499">
              <a:extLst>
                <a:ext uri="{FF2B5EF4-FFF2-40B4-BE49-F238E27FC236}">
                  <a16:creationId xmlns:a16="http://schemas.microsoft.com/office/drawing/2014/main" id="{CD3E603E-0D34-B3F7-359A-BFAA040B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4" name="Line 500">
              <a:extLst>
                <a:ext uri="{FF2B5EF4-FFF2-40B4-BE49-F238E27FC236}">
                  <a16:creationId xmlns:a16="http://schemas.microsoft.com/office/drawing/2014/main" id="{99DD6EDE-17C2-7EFB-F6D1-F7CFAC8DF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5" name="Line 501">
              <a:extLst>
                <a:ext uri="{FF2B5EF4-FFF2-40B4-BE49-F238E27FC236}">
                  <a16:creationId xmlns:a16="http://schemas.microsoft.com/office/drawing/2014/main" id="{4779E69F-2FA4-CC76-F716-69A1FBFEE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6" name="Line 502">
              <a:extLst>
                <a:ext uri="{FF2B5EF4-FFF2-40B4-BE49-F238E27FC236}">
                  <a16:creationId xmlns:a16="http://schemas.microsoft.com/office/drawing/2014/main" id="{7B9358BD-731F-A135-B15B-0851E1F9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7" name="Line 503">
              <a:extLst>
                <a:ext uri="{FF2B5EF4-FFF2-40B4-BE49-F238E27FC236}">
                  <a16:creationId xmlns:a16="http://schemas.microsoft.com/office/drawing/2014/main" id="{CA610870-A87D-FA3F-7DDA-E01339F6C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8" name="Line 504">
              <a:extLst>
                <a:ext uri="{FF2B5EF4-FFF2-40B4-BE49-F238E27FC236}">
                  <a16:creationId xmlns:a16="http://schemas.microsoft.com/office/drawing/2014/main" id="{D7D286FA-A459-D1C5-8E6D-52F2F569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9" name="Line 505">
              <a:extLst>
                <a:ext uri="{FF2B5EF4-FFF2-40B4-BE49-F238E27FC236}">
                  <a16:creationId xmlns:a16="http://schemas.microsoft.com/office/drawing/2014/main" id="{B50DC771-5BAA-D7EA-D0E2-72AB220BE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0" name="Line 506">
              <a:extLst>
                <a:ext uri="{FF2B5EF4-FFF2-40B4-BE49-F238E27FC236}">
                  <a16:creationId xmlns:a16="http://schemas.microsoft.com/office/drawing/2014/main" id="{C8C51C87-EAD3-CBFE-2780-F5B5BEF78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1" name="Line 507">
              <a:extLst>
                <a:ext uri="{FF2B5EF4-FFF2-40B4-BE49-F238E27FC236}">
                  <a16:creationId xmlns:a16="http://schemas.microsoft.com/office/drawing/2014/main" id="{C7440D30-6C3B-B79D-1DBA-2D1DEB1E3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2" name="Line 508">
              <a:extLst>
                <a:ext uri="{FF2B5EF4-FFF2-40B4-BE49-F238E27FC236}">
                  <a16:creationId xmlns:a16="http://schemas.microsoft.com/office/drawing/2014/main" id="{B37AA1AE-B588-CC4A-DE77-5EAC8F4F1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3" name="Line 509">
              <a:extLst>
                <a:ext uri="{FF2B5EF4-FFF2-40B4-BE49-F238E27FC236}">
                  <a16:creationId xmlns:a16="http://schemas.microsoft.com/office/drawing/2014/main" id="{EBFFFD78-C434-0689-B9D1-CA0D9DFBF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4" name="Line 510">
              <a:extLst>
                <a:ext uri="{FF2B5EF4-FFF2-40B4-BE49-F238E27FC236}">
                  <a16:creationId xmlns:a16="http://schemas.microsoft.com/office/drawing/2014/main" id="{5BB6C7A1-C10D-2CD8-3ACF-A8B930312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5" name="Line 511">
              <a:extLst>
                <a:ext uri="{FF2B5EF4-FFF2-40B4-BE49-F238E27FC236}">
                  <a16:creationId xmlns:a16="http://schemas.microsoft.com/office/drawing/2014/main" id="{FA742C74-FAF0-5FA0-D35E-D0F9906F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6" name="Line 512">
              <a:extLst>
                <a:ext uri="{FF2B5EF4-FFF2-40B4-BE49-F238E27FC236}">
                  <a16:creationId xmlns:a16="http://schemas.microsoft.com/office/drawing/2014/main" id="{C3AB44D2-904A-D52C-EABC-CE17C05B4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7" name="Line 513">
              <a:extLst>
                <a:ext uri="{FF2B5EF4-FFF2-40B4-BE49-F238E27FC236}">
                  <a16:creationId xmlns:a16="http://schemas.microsoft.com/office/drawing/2014/main" id="{FA08AF5B-2D5D-3C63-8C41-9D126251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8" name="Line 514">
              <a:extLst>
                <a:ext uri="{FF2B5EF4-FFF2-40B4-BE49-F238E27FC236}">
                  <a16:creationId xmlns:a16="http://schemas.microsoft.com/office/drawing/2014/main" id="{21AEA665-A78E-6EE2-3981-8FFA8DE40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9" name="Line 515">
              <a:extLst>
                <a:ext uri="{FF2B5EF4-FFF2-40B4-BE49-F238E27FC236}">
                  <a16:creationId xmlns:a16="http://schemas.microsoft.com/office/drawing/2014/main" id="{7CC903C1-947E-FF60-A985-AFD58D1C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0" name="Line 516">
              <a:extLst>
                <a:ext uri="{FF2B5EF4-FFF2-40B4-BE49-F238E27FC236}">
                  <a16:creationId xmlns:a16="http://schemas.microsoft.com/office/drawing/2014/main" id="{65279DDE-F1A5-067B-E734-EE9CABBA4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1" name="Line 517">
              <a:extLst>
                <a:ext uri="{FF2B5EF4-FFF2-40B4-BE49-F238E27FC236}">
                  <a16:creationId xmlns:a16="http://schemas.microsoft.com/office/drawing/2014/main" id="{3CFFE46D-BD36-20E4-4C26-453010C8B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2" name="Line 518">
              <a:extLst>
                <a:ext uri="{FF2B5EF4-FFF2-40B4-BE49-F238E27FC236}">
                  <a16:creationId xmlns:a16="http://schemas.microsoft.com/office/drawing/2014/main" id="{99DB85D5-759C-2B92-0D75-CB5CDE75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3" name="Line 519">
              <a:extLst>
                <a:ext uri="{FF2B5EF4-FFF2-40B4-BE49-F238E27FC236}">
                  <a16:creationId xmlns:a16="http://schemas.microsoft.com/office/drawing/2014/main" id="{EA85238C-7C60-ABEF-41BF-25D9CD37B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4" name="Line 520">
              <a:extLst>
                <a:ext uri="{FF2B5EF4-FFF2-40B4-BE49-F238E27FC236}">
                  <a16:creationId xmlns:a16="http://schemas.microsoft.com/office/drawing/2014/main" id="{FD06B4D7-2881-157F-F829-3A94D257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5" name="Line 521">
              <a:extLst>
                <a:ext uri="{FF2B5EF4-FFF2-40B4-BE49-F238E27FC236}">
                  <a16:creationId xmlns:a16="http://schemas.microsoft.com/office/drawing/2014/main" id="{D5D78F9B-6840-4965-39B9-F1F08AFED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6" name="Line 522">
              <a:extLst>
                <a:ext uri="{FF2B5EF4-FFF2-40B4-BE49-F238E27FC236}">
                  <a16:creationId xmlns:a16="http://schemas.microsoft.com/office/drawing/2014/main" id="{94E20A46-6A35-E910-7B00-6EC8742D6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7" name="Line 523">
              <a:extLst>
                <a:ext uri="{FF2B5EF4-FFF2-40B4-BE49-F238E27FC236}">
                  <a16:creationId xmlns:a16="http://schemas.microsoft.com/office/drawing/2014/main" id="{285B930A-2132-BC26-7A19-61BF9E392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8" name="Line 524">
              <a:extLst>
                <a:ext uri="{FF2B5EF4-FFF2-40B4-BE49-F238E27FC236}">
                  <a16:creationId xmlns:a16="http://schemas.microsoft.com/office/drawing/2014/main" id="{769EC646-0FF3-2A37-74AC-218C78854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9" name="Line 525">
              <a:extLst>
                <a:ext uri="{FF2B5EF4-FFF2-40B4-BE49-F238E27FC236}">
                  <a16:creationId xmlns:a16="http://schemas.microsoft.com/office/drawing/2014/main" id="{4B9C2E77-FCD4-69FC-5E23-73ADB8F83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0" name="Line 526">
              <a:extLst>
                <a:ext uri="{FF2B5EF4-FFF2-40B4-BE49-F238E27FC236}">
                  <a16:creationId xmlns:a16="http://schemas.microsoft.com/office/drawing/2014/main" id="{0EC8FEA1-BCA4-85E4-1EEE-887CD9320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1" name="Line 527">
              <a:extLst>
                <a:ext uri="{FF2B5EF4-FFF2-40B4-BE49-F238E27FC236}">
                  <a16:creationId xmlns:a16="http://schemas.microsoft.com/office/drawing/2014/main" id="{B3DBF39B-6D2C-F349-F04A-6327CFCBF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2" name="Line 528">
              <a:extLst>
                <a:ext uri="{FF2B5EF4-FFF2-40B4-BE49-F238E27FC236}">
                  <a16:creationId xmlns:a16="http://schemas.microsoft.com/office/drawing/2014/main" id="{5C1C479B-7101-E5BE-C521-26A446BF9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3" name="Line 529">
              <a:extLst>
                <a:ext uri="{FF2B5EF4-FFF2-40B4-BE49-F238E27FC236}">
                  <a16:creationId xmlns:a16="http://schemas.microsoft.com/office/drawing/2014/main" id="{FE608444-D083-EE78-E612-05D5975F4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4" name="Line 530">
              <a:extLst>
                <a:ext uri="{FF2B5EF4-FFF2-40B4-BE49-F238E27FC236}">
                  <a16:creationId xmlns:a16="http://schemas.microsoft.com/office/drawing/2014/main" id="{2B948453-A517-DA1D-1D0D-2D671647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5" name="Line 531">
              <a:extLst>
                <a:ext uri="{FF2B5EF4-FFF2-40B4-BE49-F238E27FC236}">
                  <a16:creationId xmlns:a16="http://schemas.microsoft.com/office/drawing/2014/main" id="{B01F8805-39CB-FF6F-07CC-346BFCC2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6" name="Line 532">
              <a:extLst>
                <a:ext uri="{FF2B5EF4-FFF2-40B4-BE49-F238E27FC236}">
                  <a16:creationId xmlns:a16="http://schemas.microsoft.com/office/drawing/2014/main" id="{45A62921-2D14-0FA3-685F-CFA75A1C7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7" name="Line 533">
              <a:extLst>
                <a:ext uri="{FF2B5EF4-FFF2-40B4-BE49-F238E27FC236}">
                  <a16:creationId xmlns:a16="http://schemas.microsoft.com/office/drawing/2014/main" id="{BF80D992-7751-B881-3A7B-8A031CCC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8" name="Line 534">
              <a:extLst>
                <a:ext uri="{FF2B5EF4-FFF2-40B4-BE49-F238E27FC236}">
                  <a16:creationId xmlns:a16="http://schemas.microsoft.com/office/drawing/2014/main" id="{50A6E5C8-FC6A-EF7F-D76B-80D8A5FD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9" name="Line 535">
              <a:extLst>
                <a:ext uri="{FF2B5EF4-FFF2-40B4-BE49-F238E27FC236}">
                  <a16:creationId xmlns:a16="http://schemas.microsoft.com/office/drawing/2014/main" id="{D962AB88-EEF0-0EFA-C9E9-4C53C61D4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0" name="Line 536">
              <a:extLst>
                <a:ext uri="{FF2B5EF4-FFF2-40B4-BE49-F238E27FC236}">
                  <a16:creationId xmlns:a16="http://schemas.microsoft.com/office/drawing/2014/main" id="{3F96EE1D-0B38-1D3A-39B0-C23F5C49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1" name="Line 537">
              <a:extLst>
                <a:ext uri="{FF2B5EF4-FFF2-40B4-BE49-F238E27FC236}">
                  <a16:creationId xmlns:a16="http://schemas.microsoft.com/office/drawing/2014/main" id="{DE5A871F-64B2-D2A6-9D44-8B68A994C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2" name="Line 538">
              <a:extLst>
                <a:ext uri="{FF2B5EF4-FFF2-40B4-BE49-F238E27FC236}">
                  <a16:creationId xmlns:a16="http://schemas.microsoft.com/office/drawing/2014/main" id="{7CDF38FD-10E2-FE41-3907-086A5E7BE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3" name="Line 539">
              <a:extLst>
                <a:ext uri="{FF2B5EF4-FFF2-40B4-BE49-F238E27FC236}">
                  <a16:creationId xmlns:a16="http://schemas.microsoft.com/office/drawing/2014/main" id="{7CE15E5E-72FE-649A-6795-2C8F44F1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4" name="Line 540">
              <a:extLst>
                <a:ext uri="{FF2B5EF4-FFF2-40B4-BE49-F238E27FC236}">
                  <a16:creationId xmlns:a16="http://schemas.microsoft.com/office/drawing/2014/main" id="{77886266-580F-5EC0-70BF-45A4CE5C8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5" name="Line 541">
              <a:extLst>
                <a:ext uri="{FF2B5EF4-FFF2-40B4-BE49-F238E27FC236}">
                  <a16:creationId xmlns:a16="http://schemas.microsoft.com/office/drawing/2014/main" id="{C357C117-FC4A-0667-7EBA-45F4731C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6" name="Line 542">
              <a:extLst>
                <a:ext uri="{FF2B5EF4-FFF2-40B4-BE49-F238E27FC236}">
                  <a16:creationId xmlns:a16="http://schemas.microsoft.com/office/drawing/2014/main" id="{8C778BFA-3CA4-637B-79A8-01AA00D0C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7" name="Line 543">
              <a:extLst>
                <a:ext uri="{FF2B5EF4-FFF2-40B4-BE49-F238E27FC236}">
                  <a16:creationId xmlns:a16="http://schemas.microsoft.com/office/drawing/2014/main" id="{E7AC2B91-5F1C-F9E3-D9D0-E7F48678C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8" name="Line 544">
              <a:extLst>
                <a:ext uri="{FF2B5EF4-FFF2-40B4-BE49-F238E27FC236}">
                  <a16:creationId xmlns:a16="http://schemas.microsoft.com/office/drawing/2014/main" id="{B05D7E31-2EB6-373C-FE64-DAD23917F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9" name="Line 545">
              <a:extLst>
                <a:ext uri="{FF2B5EF4-FFF2-40B4-BE49-F238E27FC236}">
                  <a16:creationId xmlns:a16="http://schemas.microsoft.com/office/drawing/2014/main" id="{E4200EE6-F3C9-D69E-F525-F1D9F704A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0" name="Line 546">
              <a:extLst>
                <a:ext uri="{FF2B5EF4-FFF2-40B4-BE49-F238E27FC236}">
                  <a16:creationId xmlns:a16="http://schemas.microsoft.com/office/drawing/2014/main" id="{195BE773-B8A8-1777-1E1B-A45F23380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1" name="Line 547">
              <a:extLst>
                <a:ext uri="{FF2B5EF4-FFF2-40B4-BE49-F238E27FC236}">
                  <a16:creationId xmlns:a16="http://schemas.microsoft.com/office/drawing/2014/main" id="{8B3135BA-B46A-9FEF-2824-D8C3028B6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2" name="Line 548">
              <a:extLst>
                <a:ext uri="{FF2B5EF4-FFF2-40B4-BE49-F238E27FC236}">
                  <a16:creationId xmlns:a16="http://schemas.microsoft.com/office/drawing/2014/main" id="{3FA8C04C-174E-AC5A-89DF-6C24FE0F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3" name="Line 549">
              <a:extLst>
                <a:ext uri="{FF2B5EF4-FFF2-40B4-BE49-F238E27FC236}">
                  <a16:creationId xmlns:a16="http://schemas.microsoft.com/office/drawing/2014/main" id="{A75E8965-D1E1-FA67-F815-4D098FB7E5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4" name="Line 550">
              <a:extLst>
                <a:ext uri="{FF2B5EF4-FFF2-40B4-BE49-F238E27FC236}">
                  <a16:creationId xmlns:a16="http://schemas.microsoft.com/office/drawing/2014/main" id="{AB8F2CB7-29FE-82D3-FBF4-7C25474A8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5" name="Line 551">
              <a:extLst>
                <a:ext uri="{FF2B5EF4-FFF2-40B4-BE49-F238E27FC236}">
                  <a16:creationId xmlns:a16="http://schemas.microsoft.com/office/drawing/2014/main" id="{DBB3A720-A530-C687-77D0-91AFBB3CE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6" name="Line 552">
              <a:extLst>
                <a:ext uri="{FF2B5EF4-FFF2-40B4-BE49-F238E27FC236}">
                  <a16:creationId xmlns:a16="http://schemas.microsoft.com/office/drawing/2014/main" id="{2D7FA73D-6901-E9C2-2EA0-A2C2473B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7" name="Line 553">
              <a:extLst>
                <a:ext uri="{FF2B5EF4-FFF2-40B4-BE49-F238E27FC236}">
                  <a16:creationId xmlns:a16="http://schemas.microsoft.com/office/drawing/2014/main" id="{8FC10CFD-B131-EE73-1362-FED43F66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8" name="Line 554">
              <a:extLst>
                <a:ext uri="{FF2B5EF4-FFF2-40B4-BE49-F238E27FC236}">
                  <a16:creationId xmlns:a16="http://schemas.microsoft.com/office/drawing/2014/main" id="{BDF6F436-5057-C071-C351-AC3F7D32B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9" name="Line 555">
              <a:extLst>
                <a:ext uri="{FF2B5EF4-FFF2-40B4-BE49-F238E27FC236}">
                  <a16:creationId xmlns:a16="http://schemas.microsoft.com/office/drawing/2014/main" id="{2366D4C1-DC39-CA0E-4E8D-CF92AB3BB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0" name="Line 556">
              <a:extLst>
                <a:ext uri="{FF2B5EF4-FFF2-40B4-BE49-F238E27FC236}">
                  <a16:creationId xmlns:a16="http://schemas.microsoft.com/office/drawing/2014/main" id="{47924D8D-AECA-E31B-1CE2-A33B60F24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1" name="Line 557">
              <a:extLst>
                <a:ext uri="{FF2B5EF4-FFF2-40B4-BE49-F238E27FC236}">
                  <a16:creationId xmlns:a16="http://schemas.microsoft.com/office/drawing/2014/main" id="{91223B02-D78F-CF86-D6ED-5606ABCDF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2" name="Line 558">
              <a:extLst>
                <a:ext uri="{FF2B5EF4-FFF2-40B4-BE49-F238E27FC236}">
                  <a16:creationId xmlns:a16="http://schemas.microsoft.com/office/drawing/2014/main" id="{351DB291-2687-485D-5417-6C7FA6052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3" name="Line 559">
              <a:extLst>
                <a:ext uri="{FF2B5EF4-FFF2-40B4-BE49-F238E27FC236}">
                  <a16:creationId xmlns:a16="http://schemas.microsoft.com/office/drawing/2014/main" id="{8740CDFF-7A06-B4DA-7738-3B2E787CA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4" name="Line 560">
              <a:extLst>
                <a:ext uri="{FF2B5EF4-FFF2-40B4-BE49-F238E27FC236}">
                  <a16:creationId xmlns:a16="http://schemas.microsoft.com/office/drawing/2014/main" id="{D942C7B7-2984-445D-5F91-2F8CA091D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Line 561">
              <a:extLst>
                <a:ext uri="{FF2B5EF4-FFF2-40B4-BE49-F238E27FC236}">
                  <a16:creationId xmlns:a16="http://schemas.microsoft.com/office/drawing/2014/main" id="{68C95CF0-B897-96E4-D304-33F236E1F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Line 562">
              <a:extLst>
                <a:ext uri="{FF2B5EF4-FFF2-40B4-BE49-F238E27FC236}">
                  <a16:creationId xmlns:a16="http://schemas.microsoft.com/office/drawing/2014/main" id="{C4874114-18D6-495B-FBE7-038074800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Line 563">
              <a:extLst>
                <a:ext uri="{FF2B5EF4-FFF2-40B4-BE49-F238E27FC236}">
                  <a16:creationId xmlns:a16="http://schemas.microsoft.com/office/drawing/2014/main" id="{D4C8500B-8817-3744-C6B0-60003BB0B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Line 564">
              <a:extLst>
                <a:ext uri="{FF2B5EF4-FFF2-40B4-BE49-F238E27FC236}">
                  <a16:creationId xmlns:a16="http://schemas.microsoft.com/office/drawing/2014/main" id="{643E40C9-40C5-2045-DE92-86553DC1D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Line 565">
              <a:extLst>
                <a:ext uri="{FF2B5EF4-FFF2-40B4-BE49-F238E27FC236}">
                  <a16:creationId xmlns:a16="http://schemas.microsoft.com/office/drawing/2014/main" id="{BB3D0CE8-9AF8-2B81-5EA5-DE614CA11C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Line 566">
              <a:extLst>
                <a:ext uri="{FF2B5EF4-FFF2-40B4-BE49-F238E27FC236}">
                  <a16:creationId xmlns:a16="http://schemas.microsoft.com/office/drawing/2014/main" id="{7319E426-313B-D8AF-2E1B-3779343E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1" name="Line 567">
              <a:extLst>
                <a:ext uri="{FF2B5EF4-FFF2-40B4-BE49-F238E27FC236}">
                  <a16:creationId xmlns:a16="http://schemas.microsoft.com/office/drawing/2014/main" id="{1EE8BB6B-B483-008A-90F2-7EFC5397C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2" name="Line 568">
              <a:extLst>
                <a:ext uri="{FF2B5EF4-FFF2-40B4-BE49-F238E27FC236}">
                  <a16:creationId xmlns:a16="http://schemas.microsoft.com/office/drawing/2014/main" id="{1348FC1C-1F2B-3CA8-14A2-304F6597E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3" name="Line 569">
              <a:extLst>
                <a:ext uri="{FF2B5EF4-FFF2-40B4-BE49-F238E27FC236}">
                  <a16:creationId xmlns:a16="http://schemas.microsoft.com/office/drawing/2014/main" id="{49DA9843-28F6-11B7-2A10-3A4301F05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4" name="Line 570">
              <a:extLst>
                <a:ext uri="{FF2B5EF4-FFF2-40B4-BE49-F238E27FC236}">
                  <a16:creationId xmlns:a16="http://schemas.microsoft.com/office/drawing/2014/main" id="{9E1B977F-CA07-0619-BC47-AAAC9BC35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5" name="Line 571">
              <a:extLst>
                <a:ext uri="{FF2B5EF4-FFF2-40B4-BE49-F238E27FC236}">
                  <a16:creationId xmlns:a16="http://schemas.microsoft.com/office/drawing/2014/main" id="{B569F053-D96D-0149-D588-6835E0304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6" name="Line 572">
              <a:extLst>
                <a:ext uri="{FF2B5EF4-FFF2-40B4-BE49-F238E27FC236}">
                  <a16:creationId xmlns:a16="http://schemas.microsoft.com/office/drawing/2014/main" id="{E3EAE7E9-0E34-D581-7AA2-B160E3EC6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7" name="Line 573">
              <a:extLst>
                <a:ext uri="{FF2B5EF4-FFF2-40B4-BE49-F238E27FC236}">
                  <a16:creationId xmlns:a16="http://schemas.microsoft.com/office/drawing/2014/main" id="{6C0AC6EB-0C20-996D-0373-7254862BA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8" name="Line 574">
              <a:extLst>
                <a:ext uri="{FF2B5EF4-FFF2-40B4-BE49-F238E27FC236}">
                  <a16:creationId xmlns:a16="http://schemas.microsoft.com/office/drawing/2014/main" id="{E71B8940-A729-76B6-4BCE-71446CAA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9" name="Line 575">
              <a:extLst>
                <a:ext uri="{FF2B5EF4-FFF2-40B4-BE49-F238E27FC236}">
                  <a16:creationId xmlns:a16="http://schemas.microsoft.com/office/drawing/2014/main" id="{1DCA18BD-6154-A332-0AAE-E2F61E2C3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0" name="Line 576">
              <a:extLst>
                <a:ext uri="{FF2B5EF4-FFF2-40B4-BE49-F238E27FC236}">
                  <a16:creationId xmlns:a16="http://schemas.microsoft.com/office/drawing/2014/main" id="{755BBF18-CF11-5F3F-C938-95DA0B05E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1" name="Line 577">
              <a:extLst>
                <a:ext uri="{FF2B5EF4-FFF2-40B4-BE49-F238E27FC236}">
                  <a16:creationId xmlns:a16="http://schemas.microsoft.com/office/drawing/2014/main" id="{CE756399-E38F-B757-DA8E-390F9E694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2" name="Line 578">
              <a:extLst>
                <a:ext uri="{FF2B5EF4-FFF2-40B4-BE49-F238E27FC236}">
                  <a16:creationId xmlns:a16="http://schemas.microsoft.com/office/drawing/2014/main" id="{270439A5-D7E3-E1E1-3DDE-214546E99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3" name="Line 579">
              <a:extLst>
                <a:ext uri="{FF2B5EF4-FFF2-40B4-BE49-F238E27FC236}">
                  <a16:creationId xmlns:a16="http://schemas.microsoft.com/office/drawing/2014/main" id="{99E04EEB-19AD-99E9-E93D-E577F845E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4" name="Line 580">
              <a:extLst>
                <a:ext uri="{FF2B5EF4-FFF2-40B4-BE49-F238E27FC236}">
                  <a16:creationId xmlns:a16="http://schemas.microsoft.com/office/drawing/2014/main" id="{025D759C-2975-EE29-7BFB-CB6286893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5" name="Line 581">
              <a:extLst>
                <a:ext uri="{FF2B5EF4-FFF2-40B4-BE49-F238E27FC236}">
                  <a16:creationId xmlns:a16="http://schemas.microsoft.com/office/drawing/2014/main" id="{2F5FCF28-8123-5015-EF6B-D5A597236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6" name="Line 582">
              <a:extLst>
                <a:ext uri="{FF2B5EF4-FFF2-40B4-BE49-F238E27FC236}">
                  <a16:creationId xmlns:a16="http://schemas.microsoft.com/office/drawing/2014/main" id="{BDF6805D-3CF0-71AD-E9B5-961B8CC5D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7" name="Line 583">
              <a:extLst>
                <a:ext uri="{FF2B5EF4-FFF2-40B4-BE49-F238E27FC236}">
                  <a16:creationId xmlns:a16="http://schemas.microsoft.com/office/drawing/2014/main" id="{0831E7B5-94DF-C762-8D16-DE8DB7E1C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8" name="Line 584">
              <a:extLst>
                <a:ext uri="{FF2B5EF4-FFF2-40B4-BE49-F238E27FC236}">
                  <a16:creationId xmlns:a16="http://schemas.microsoft.com/office/drawing/2014/main" id="{8098D676-14B6-24EE-B8F4-4F63EC21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9" name="Line 585">
              <a:extLst>
                <a:ext uri="{FF2B5EF4-FFF2-40B4-BE49-F238E27FC236}">
                  <a16:creationId xmlns:a16="http://schemas.microsoft.com/office/drawing/2014/main" id="{30D8BC87-BF9F-80A6-03F9-FA32FD69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0" name="Line 586">
              <a:extLst>
                <a:ext uri="{FF2B5EF4-FFF2-40B4-BE49-F238E27FC236}">
                  <a16:creationId xmlns:a16="http://schemas.microsoft.com/office/drawing/2014/main" id="{B20C3641-18E2-56E1-4CA2-6F1C159C5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1" name="Line 587">
              <a:extLst>
                <a:ext uri="{FF2B5EF4-FFF2-40B4-BE49-F238E27FC236}">
                  <a16:creationId xmlns:a16="http://schemas.microsoft.com/office/drawing/2014/main" id="{25B3243E-0B87-7011-DCB9-F0BFD65CE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2" name="Line 588">
              <a:extLst>
                <a:ext uri="{FF2B5EF4-FFF2-40B4-BE49-F238E27FC236}">
                  <a16:creationId xmlns:a16="http://schemas.microsoft.com/office/drawing/2014/main" id="{C7C11C70-A550-40B5-6C5F-EA4456EB1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3" name="Line 589">
              <a:extLst>
                <a:ext uri="{FF2B5EF4-FFF2-40B4-BE49-F238E27FC236}">
                  <a16:creationId xmlns:a16="http://schemas.microsoft.com/office/drawing/2014/main" id="{7ADA36DF-D0C8-A60A-489F-A70ECEB61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4" name="Line 590">
              <a:extLst>
                <a:ext uri="{FF2B5EF4-FFF2-40B4-BE49-F238E27FC236}">
                  <a16:creationId xmlns:a16="http://schemas.microsoft.com/office/drawing/2014/main" id="{045CE001-0C08-00FC-0FD0-B5F455CED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5" name="Line 591">
              <a:extLst>
                <a:ext uri="{FF2B5EF4-FFF2-40B4-BE49-F238E27FC236}">
                  <a16:creationId xmlns:a16="http://schemas.microsoft.com/office/drawing/2014/main" id="{4D50C509-3DB8-3EE4-9325-104337597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6" name="Line 592">
              <a:extLst>
                <a:ext uri="{FF2B5EF4-FFF2-40B4-BE49-F238E27FC236}">
                  <a16:creationId xmlns:a16="http://schemas.microsoft.com/office/drawing/2014/main" id="{D7390C4A-0ACD-DC2D-CCD2-ED25765B7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7" name="Line 593">
              <a:extLst>
                <a:ext uri="{FF2B5EF4-FFF2-40B4-BE49-F238E27FC236}">
                  <a16:creationId xmlns:a16="http://schemas.microsoft.com/office/drawing/2014/main" id="{06F37AE0-F4ED-515B-18CC-17FF510E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8" name="Line 594">
              <a:extLst>
                <a:ext uri="{FF2B5EF4-FFF2-40B4-BE49-F238E27FC236}">
                  <a16:creationId xmlns:a16="http://schemas.microsoft.com/office/drawing/2014/main" id="{006E364C-DB64-957E-CA0E-651665182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9" name="Line 595">
              <a:extLst>
                <a:ext uri="{FF2B5EF4-FFF2-40B4-BE49-F238E27FC236}">
                  <a16:creationId xmlns:a16="http://schemas.microsoft.com/office/drawing/2014/main" id="{A5451EAB-2749-FBB9-A70B-49BDD42CD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0" name="Line 596">
              <a:extLst>
                <a:ext uri="{FF2B5EF4-FFF2-40B4-BE49-F238E27FC236}">
                  <a16:creationId xmlns:a16="http://schemas.microsoft.com/office/drawing/2014/main" id="{4A4500FD-727E-D1A6-104C-B5D7DBD7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1" name="Line 597">
              <a:extLst>
                <a:ext uri="{FF2B5EF4-FFF2-40B4-BE49-F238E27FC236}">
                  <a16:creationId xmlns:a16="http://schemas.microsoft.com/office/drawing/2014/main" id="{8C048BCE-AA48-721E-4975-BBFB1070F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2" name="Line 598">
              <a:extLst>
                <a:ext uri="{FF2B5EF4-FFF2-40B4-BE49-F238E27FC236}">
                  <a16:creationId xmlns:a16="http://schemas.microsoft.com/office/drawing/2014/main" id="{6441B112-2698-465E-23E1-CBB70C3F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3" name="Line 599">
              <a:extLst>
                <a:ext uri="{FF2B5EF4-FFF2-40B4-BE49-F238E27FC236}">
                  <a16:creationId xmlns:a16="http://schemas.microsoft.com/office/drawing/2014/main" id="{955CB1DC-CAD5-9AFE-C349-3F5C4CF91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4" name="Line 600">
              <a:extLst>
                <a:ext uri="{FF2B5EF4-FFF2-40B4-BE49-F238E27FC236}">
                  <a16:creationId xmlns:a16="http://schemas.microsoft.com/office/drawing/2014/main" id="{55A0F3D2-F49F-3AD6-BE27-65CC8FA5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5" name="Line 601">
              <a:extLst>
                <a:ext uri="{FF2B5EF4-FFF2-40B4-BE49-F238E27FC236}">
                  <a16:creationId xmlns:a16="http://schemas.microsoft.com/office/drawing/2014/main" id="{0150FAC5-1D56-CFE1-F383-88FF5AE8D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6" name="Line 602">
              <a:extLst>
                <a:ext uri="{FF2B5EF4-FFF2-40B4-BE49-F238E27FC236}">
                  <a16:creationId xmlns:a16="http://schemas.microsoft.com/office/drawing/2014/main" id="{A3192E2F-A3FD-29AC-D13C-760CD2F63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7" name="Line 603">
              <a:extLst>
                <a:ext uri="{FF2B5EF4-FFF2-40B4-BE49-F238E27FC236}">
                  <a16:creationId xmlns:a16="http://schemas.microsoft.com/office/drawing/2014/main" id="{52163AD6-39A7-B75B-6C94-BE2DE0A6C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8" name="Line 604">
              <a:extLst>
                <a:ext uri="{FF2B5EF4-FFF2-40B4-BE49-F238E27FC236}">
                  <a16:creationId xmlns:a16="http://schemas.microsoft.com/office/drawing/2014/main" id="{D6F161ED-0FE2-225B-85FC-963918ABF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9" name="Line 605">
              <a:extLst>
                <a:ext uri="{FF2B5EF4-FFF2-40B4-BE49-F238E27FC236}">
                  <a16:creationId xmlns:a16="http://schemas.microsoft.com/office/drawing/2014/main" id="{A5836F53-6484-8481-2EBE-CCF902376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Line 606">
              <a:extLst>
                <a:ext uri="{FF2B5EF4-FFF2-40B4-BE49-F238E27FC236}">
                  <a16:creationId xmlns:a16="http://schemas.microsoft.com/office/drawing/2014/main" id="{053EAFE1-DA00-578D-20E3-697FB3DAA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88" name="Group 607">
            <a:extLst>
              <a:ext uri="{FF2B5EF4-FFF2-40B4-BE49-F238E27FC236}">
                <a16:creationId xmlns:a16="http://schemas.microsoft.com/office/drawing/2014/main" id="{13F52E0F-622A-5833-D30D-D0A7705AB893}"/>
              </a:ext>
            </a:extLst>
          </p:cNvPr>
          <p:cNvGrpSpPr>
            <a:grpSpLocks/>
          </p:cNvGrpSpPr>
          <p:nvPr/>
        </p:nvGrpSpPr>
        <p:grpSpPr bwMode="auto">
          <a:xfrm>
            <a:off x="7553213" y="429377"/>
            <a:ext cx="6653719" cy="3926897"/>
            <a:chOff x="1079" y="768"/>
            <a:chExt cx="1381" cy="3035"/>
          </a:xfrm>
        </p:grpSpPr>
        <p:sp>
          <p:nvSpPr>
            <p:cNvPr id="389" name="Line 428">
              <a:extLst>
                <a:ext uri="{FF2B5EF4-FFF2-40B4-BE49-F238E27FC236}">
                  <a16:creationId xmlns:a16="http://schemas.microsoft.com/office/drawing/2014/main" id="{AA44C7F0-BDDF-4670-ACDB-273993EFE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0" name="Line 429">
              <a:extLst>
                <a:ext uri="{FF2B5EF4-FFF2-40B4-BE49-F238E27FC236}">
                  <a16:creationId xmlns:a16="http://schemas.microsoft.com/office/drawing/2014/main" id="{847D54B9-2A5A-7336-6005-FF10F6F3C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1" name="Line 430">
              <a:extLst>
                <a:ext uri="{FF2B5EF4-FFF2-40B4-BE49-F238E27FC236}">
                  <a16:creationId xmlns:a16="http://schemas.microsoft.com/office/drawing/2014/main" id="{01A59369-2AFF-D924-F91A-9553BE080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2" name="Line 431">
              <a:extLst>
                <a:ext uri="{FF2B5EF4-FFF2-40B4-BE49-F238E27FC236}">
                  <a16:creationId xmlns:a16="http://schemas.microsoft.com/office/drawing/2014/main" id="{72C14517-0238-5A1D-351D-9E7AEA1C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3" name="Line 432">
              <a:extLst>
                <a:ext uri="{FF2B5EF4-FFF2-40B4-BE49-F238E27FC236}">
                  <a16:creationId xmlns:a16="http://schemas.microsoft.com/office/drawing/2014/main" id="{12DEE49E-F734-EC15-2284-932BAE58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4" name="Line 433">
              <a:extLst>
                <a:ext uri="{FF2B5EF4-FFF2-40B4-BE49-F238E27FC236}">
                  <a16:creationId xmlns:a16="http://schemas.microsoft.com/office/drawing/2014/main" id="{DB4FD804-2B4D-CF33-E83C-B0E12ECB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5" name="Line 434">
              <a:extLst>
                <a:ext uri="{FF2B5EF4-FFF2-40B4-BE49-F238E27FC236}">
                  <a16:creationId xmlns:a16="http://schemas.microsoft.com/office/drawing/2014/main" id="{8FDDA7B4-D677-7A53-F720-79A4EF4BF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6" name="Line 435">
              <a:extLst>
                <a:ext uri="{FF2B5EF4-FFF2-40B4-BE49-F238E27FC236}">
                  <a16:creationId xmlns:a16="http://schemas.microsoft.com/office/drawing/2014/main" id="{C7B4AF89-2170-6FD7-23DA-DE69FC39B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7" name="Line 436">
              <a:extLst>
                <a:ext uri="{FF2B5EF4-FFF2-40B4-BE49-F238E27FC236}">
                  <a16:creationId xmlns:a16="http://schemas.microsoft.com/office/drawing/2014/main" id="{2F1B9FDB-625C-40E5-6472-97299C080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8" name="Line 437">
              <a:extLst>
                <a:ext uri="{FF2B5EF4-FFF2-40B4-BE49-F238E27FC236}">
                  <a16:creationId xmlns:a16="http://schemas.microsoft.com/office/drawing/2014/main" id="{1D74A77C-D7EB-89BE-9993-758EF81CE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9" name="Line 438">
              <a:extLst>
                <a:ext uri="{FF2B5EF4-FFF2-40B4-BE49-F238E27FC236}">
                  <a16:creationId xmlns:a16="http://schemas.microsoft.com/office/drawing/2014/main" id="{96EE3227-99E2-990F-95EF-5FD5AA62D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0" name="Line 439">
              <a:extLst>
                <a:ext uri="{FF2B5EF4-FFF2-40B4-BE49-F238E27FC236}">
                  <a16:creationId xmlns:a16="http://schemas.microsoft.com/office/drawing/2014/main" id="{CC6A6803-CAD0-CA4B-803F-F805585BF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1" name="Line 440">
              <a:extLst>
                <a:ext uri="{FF2B5EF4-FFF2-40B4-BE49-F238E27FC236}">
                  <a16:creationId xmlns:a16="http://schemas.microsoft.com/office/drawing/2014/main" id="{4EF980EB-DC7A-3CBC-0298-9EFAC83D5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2" name="Line 441">
              <a:extLst>
                <a:ext uri="{FF2B5EF4-FFF2-40B4-BE49-F238E27FC236}">
                  <a16:creationId xmlns:a16="http://schemas.microsoft.com/office/drawing/2014/main" id="{0F2E4409-773A-E54A-4A1C-385F95E973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3" name="Line 442">
              <a:extLst>
                <a:ext uri="{FF2B5EF4-FFF2-40B4-BE49-F238E27FC236}">
                  <a16:creationId xmlns:a16="http://schemas.microsoft.com/office/drawing/2014/main" id="{1F1162FC-7B63-3215-FA94-40365E23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4" name="Line 443">
              <a:extLst>
                <a:ext uri="{FF2B5EF4-FFF2-40B4-BE49-F238E27FC236}">
                  <a16:creationId xmlns:a16="http://schemas.microsoft.com/office/drawing/2014/main" id="{D80CF087-4016-2E1C-2B4B-EA3615D2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5" name="Line 444">
              <a:extLst>
                <a:ext uri="{FF2B5EF4-FFF2-40B4-BE49-F238E27FC236}">
                  <a16:creationId xmlns:a16="http://schemas.microsoft.com/office/drawing/2014/main" id="{A2742B72-5C76-925C-C0EC-49126C36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6" name="Line 445">
              <a:extLst>
                <a:ext uri="{FF2B5EF4-FFF2-40B4-BE49-F238E27FC236}">
                  <a16:creationId xmlns:a16="http://schemas.microsoft.com/office/drawing/2014/main" id="{44D42121-108E-C2FA-554E-D4F4ECD32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7" name="Line 446">
              <a:extLst>
                <a:ext uri="{FF2B5EF4-FFF2-40B4-BE49-F238E27FC236}">
                  <a16:creationId xmlns:a16="http://schemas.microsoft.com/office/drawing/2014/main" id="{9EBD030E-6DCF-B3A0-CA3D-DB47FDD94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8" name="Line 447">
              <a:extLst>
                <a:ext uri="{FF2B5EF4-FFF2-40B4-BE49-F238E27FC236}">
                  <a16:creationId xmlns:a16="http://schemas.microsoft.com/office/drawing/2014/main" id="{ADE9073C-F025-A8E7-C7A3-FADD8ADF9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9" name="Line 448">
              <a:extLst>
                <a:ext uri="{FF2B5EF4-FFF2-40B4-BE49-F238E27FC236}">
                  <a16:creationId xmlns:a16="http://schemas.microsoft.com/office/drawing/2014/main" id="{0DB61788-5D4F-93CD-871B-125C9894F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0" name="Line 449">
              <a:extLst>
                <a:ext uri="{FF2B5EF4-FFF2-40B4-BE49-F238E27FC236}">
                  <a16:creationId xmlns:a16="http://schemas.microsoft.com/office/drawing/2014/main" id="{15E1705B-5F0D-497C-B591-79B0A2190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1" name="Line 450">
              <a:extLst>
                <a:ext uri="{FF2B5EF4-FFF2-40B4-BE49-F238E27FC236}">
                  <a16:creationId xmlns:a16="http://schemas.microsoft.com/office/drawing/2014/main" id="{C1E228ED-FADA-BE1F-5BF3-4DE46086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2" name="Line 451">
              <a:extLst>
                <a:ext uri="{FF2B5EF4-FFF2-40B4-BE49-F238E27FC236}">
                  <a16:creationId xmlns:a16="http://schemas.microsoft.com/office/drawing/2014/main" id="{C3228BD9-F98C-31E1-4669-7B7787AFA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3" name="Line 452">
              <a:extLst>
                <a:ext uri="{FF2B5EF4-FFF2-40B4-BE49-F238E27FC236}">
                  <a16:creationId xmlns:a16="http://schemas.microsoft.com/office/drawing/2014/main" id="{300F11EF-54BA-04EA-025F-563D32A6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4" name="Line 453">
              <a:extLst>
                <a:ext uri="{FF2B5EF4-FFF2-40B4-BE49-F238E27FC236}">
                  <a16:creationId xmlns:a16="http://schemas.microsoft.com/office/drawing/2014/main" id="{4E6596B5-9DA1-34AE-336E-7D50A7C34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5" name="Line 454">
              <a:extLst>
                <a:ext uri="{FF2B5EF4-FFF2-40B4-BE49-F238E27FC236}">
                  <a16:creationId xmlns:a16="http://schemas.microsoft.com/office/drawing/2014/main" id="{745BC01B-B3BD-F8C2-01E2-49BC54DF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6" name="Line 455">
              <a:extLst>
                <a:ext uri="{FF2B5EF4-FFF2-40B4-BE49-F238E27FC236}">
                  <a16:creationId xmlns:a16="http://schemas.microsoft.com/office/drawing/2014/main" id="{3D209FAD-94DF-FF39-F888-898757A52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7" name="Line 456">
              <a:extLst>
                <a:ext uri="{FF2B5EF4-FFF2-40B4-BE49-F238E27FC236}">
                  <a16:creationId xmlns:a16="http://schemas.microsoft.com/office/drawing/2014/main" id="{F89C6D9F-B020-32A9-8E6D-ED279F9F4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8" name="Line 457">
              <a:extLst>
                <a:ext uri="{FF2B5EF4-FFF2-40B4-BE49-F238E27FC236}">
                  <a16:creationId xmlns:a16="http://schemas.microsoft.com/office/drawing/2014/main" id="{3B29B578-AE43-B826-C012-AACF17A59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9" name="Line 458">
              <a:extLst>
                <a:ext uri="{FF2B5EF4-FFF2-40B4-BE49-F238E27FC236}">
                  <a16:creationId xmlns:a16="http://schemas.microsoft.com/office/drawing/2014/main" id="{F6B110E2-8554-780B-8EBC-AA5842AE4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0" name="Line 459">
              <a:extLst>
                <a:ext uri="{FF2B5EF4-FFF2-40B4-BE49-F238E27FC236}">
                  <a16:creationId xmlns:a16="http://schemas.microsoft.com/office/drawing/2014/main" id="{7F194EA3-EDAE-37EC-A9FF-D810A560F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1" name="Line 460">
              <a:extLst>
                <a:ext uri="{FF2B5EF4-FFF2-40B4-BE49-F238E27FC236}">
                  <a16:creationId xmlns:a16="http://schemas.microsoft.com/office/drawing/2014/main" id="{527E0B07-27DB-938A-F60E-744EA377A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2" name="Line 461">
              <a:extLst>
                <a:ext uri="{FF2B5EF4-FFF2-40B4-BE49-F238E27FC236}">
                  <a16:creationId xmlns:a16="http://schemas.microsoft.com/office/drawing/2014/main" id="{D375CD37-FE14-EB2B-EE96-B57A8454F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3" name="Line 462">
              <a:extLst>
                <a:ext uri="{FF2B5EF4-FFF2-40B4-BE49-F238E27FC236}">
                  <a16:creationId xmlns:a16="http://schemas.microsoft.com/office/drawing/2014/main" id="{49FD1CE4-2A53-CC61-5CF5-346E69D0D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4" name="Line 463">
              <a:extLst>
                <a:ext uri="{FF2B5EF4-FFF2-40B4-BE49-F238E27FC236}">
                  <a16:creationId xmlns:a16="http://schemas.microsoft.com/office/drawing/2014/main" id="{12EC2911-6E05-0EDA-5941-85546C04B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5" name="Line 464">
              <a:extLst>
                <a:ext uri="{FF2B5EF4-FFF2-40B4-BE49-F238E27FC236}">
                  <a16:creationId xmlns:a16="http://schemas.microsoft.com/office/drawing/2014/main" id="{2920E38A-EF38-8AFF-0E14-EEAFD1AAF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6" name="Line 465">
              <a:extLst>
                <a:ext uri="{FF2B5EF4-FFF2-40B4-BE49-F238E27FC236}">
                  <a16:creationId xmlns:a16="http://schemas.microsoft.com/office/drawing/2014/main" id="{D4032645-7AE7-608D-2D0D-E596FD075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7" name="Line 466">
              <a:extLst>
                <a:ext uri="{FF2B5EF4-FFF2-40B4-BE49-F238E27FC236}">
                  <a16:creationId xmlns:a16="http://schemas.microsoft.com/office/drawing/2014/main" id="{0EAF860A-3369-4CFC-103C-9AD80F4F9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8" name="Line 467">
              <a:extLst>
                <a:ext uri="{FF2B5EF4-FFF2-40B4-BE49-F238E27FC236}">
                  <a16:creationId xmlns:a16="http://schemas.microsoft.com/office/drawing/2014/main" id="{F583CBCD-20EE-344F-DE13-A886999AD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9" name="Line 468">
              <a:extLst>
                <a:ext uri="{FF2B5EF4-FFF2-40B4-BE49-F238E27FC236}">
                  <a16:creationId xmlns:a16="http://schemas.microsoft.com/office/drawing/2014/main" id="{0B224ED3-8FCE-DBB2-F9FF-AA649F664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0" name="Line 469">
              <a:extLst>
                <a:ext uri="{FF2B5EF4-FFF2-40B4-BE49-F238E27FC236}">
                  <a16:creationId xmlns:a16="http://schemas.microsoft.com/office/drawing/2014/main" id="{38F84658-2A92-FC17-13F7-08A880955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1" name="Line 470">
              <a:extLst>
                <a:ext uri="{FF2B5EF4-FFF2-40B4-BE49-F238E27FC236}">
                  <a16:creationId xmlns:a16="http://schemas.microsoft.com/office/drawing/2014/main" id="{30C52D1E-B08C-ADA0-586C-E855CC10D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2" name="Line 471">
              <a:extLst>
                <a:ext uri="{FF2B5EF4-FFF2-40B4-BE49-F238E27FC236}">
                  <a16:creationId xmlns:a16="http://schemas.microsoft.com/office/drawing/2014/main" id="{BEA0A580-FDF0-D765-8492-81895FF9F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3" name="Line 472">
              <a:extLst>
                <a:ext uri="{FF2B5EF4-FFF2-40B4-BE49-F238E27FC236}">
                  <a16:creationId xmlns:a16="http://schemas.microsoft.com/office/drawing/2014/main" id="{D1710786-131B-78C0-E486-FB112725D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4" name="Line 473">
              <a:extLst>
                <a:ext uri="{FF2B5EF4-FFF2-40B4-BE49-F238E27FC236}">
                  <a16:creationId xmlns:a16="http://schemas.microsoft.com/office/drawing/2014/main" id="{BC4218D0-0808-2A3D-18C0-36B0D6DA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5" name="Line 474">
              <a:extLst>
                <a:ext uri="{FF2B5EF4-FFF2-40B4-BE49-F238E27FC236}">
                  <a16:creationId xmlns:a16="http://schemas.microsoft.com/office/drawing/2014/main" id="{920B15D0-C32D-083E-AB89-BE25EAB1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6" name="Line 475">
              <a:extLst>
                <a:ext uri="{FF2B5EF4-FFF2-40B4-BE49-F238E27FC236}">
                  <a16:creationId xmlns:a16="http://schemas.microsoft.com/office/drawing/2014/main" id="{B885FB90-3630-40B1-EAB8-2246B88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7" name="Line 476">
              <a:extLst>
                <a:ext uri="{FF2B5EF4-FFF2-40B4-BE49-F238E27FC236}">
                  <a16:creationId xmlns:a16="http://schemas.microsoft.com/office/drawing/2014/main" id="{25C90A76-1337-5642-D048-FBF2E6BBD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8" name="Line 477">
              <a:extLst>
                <a:ext uri="{FF2B5EF4-FFF2-40B4-BE49-F238E27FC236}">
                  <a16:creationId xmlns:a16="http://schemas.microsoft.com/office/drawing/2014/main" id="{D573206B-5EDA-7659-7622-6F92CBF65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9" name="Line 478">
              <a:extLst>
                <a:ext uri="{FF2B5EF4-FFF2-40B4-BE49-F238E27FC236}">
                  <a16:creationId xmlns:a16="http://schemas.microsoft.com/office/drawing/2014/main" id="{29EADF56-F49C-BA51-7DD3-06EAE340F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0" name="Line 479">
              <a:extLst>
                <a:ext uri="{FF2B5EF4-FFF2-40B4-BE49-F238E27FC236}">
                  <a16:creationId xmlns:a16="http://schemas.microsoft.com/office/drawing/2014/main" id="{EEEB8166-9329-646C-58D6-0C3A8393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1" name="Line 480">
              <a:extLst>
                <a:ext uri="{FF2B5EF4-FFF2-40B4-BE49-F238E27FC236}">
                  <a16:creationId xmlns:a16="http://schemas.microsoft.com/office/drawing/2014/main" id="{22EACAC1-DD2B-71BA-874A-9875A62EC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2" name="Line 481">
              <a:extLst>
                <a:ext uri="{FF2B5EF4-FFF2-40B4-BE49-F238E27FC236}">
                  <a16:creationId xmlns:a16="http://schemas.microsoft.com/office/drawing/2014/main" id="{1277CE00-5E1C-6799-88DA-A99CDE89D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3" name="Line 482">
              <a:extLst>
                <a:ext uri="{FF2B5EF4-FFF2-40B4-BE49-F238E27FC236}">
                  <a16:creationId xmlns:a16="http://schemas.microsoft.com/office/drawing/2014/main" id="{CE3A096F-790E-DAF4-E9D8-F7DC3D544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4" name="Line 483">
              <a:extLst>
                <a:ext uri="{FF2B5EF4-FFF2-40B4-BE49-F238E27FC236}">
                  <a16:creationId xmlns:a16="http://schemas.microsoft.com/office/drawing/2014/main" id="{D7244F0F-052E-BA62-246F-46227A33B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5" name="Line 484">
              <a:extLst>
                <a:ext uri="{FF2B5EF4-FFF2-40B4-BE49-F238E27FC236}">
                  <a16:creationId xmlns:a16="http://schemas.microsoft.com/office/drawing/2014/main" id="{845583AA-18FE-996E-F938-EF40D7B3E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6" name="Line 485">
              <a:extLst>
                <a:ext uri="{FF2B5EF4-FFF2-40B4-BE49-F238E27FC236}">
                  <a16:creationId xmlns:a16="http://schemas.microsoft.com/office/drawing/2014/main" id="{6714D4DE-C27E-8596-B07B-61B85B51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7" name="Line 486">
              <a:extLst>
                <a:ext uri="{FF2B5EF4-FFF2-40B4-BE49-F238E27FC236}">
                  <a16:creationId xmlns:a16="http://schemas.microsoft.com/office/drawing/2014/main" id="{9AD9F061-2C17-DE74-53B3-8B5CA7F59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8" name="Line 487">
              <a:extLst>
                <a:ext uri="{FF2B5EF4-FFF2-40B4-BE49-F238E27FC236}">
                  <a16:creationId xmlns:a16="http://schemas.microsoft.com/office/drawing/2014/main" id="{B5310C63-08BF-73EA-27C7-14728CA4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9" name="Line 488">
              <a:extLst>
                <a:ext uri="{FF2B5EF4-FFF2-40B4-BE49-F238E27FC236}">
                  <a16:creationId xmlns:a16="http://schemas.microsoft.com/office/drawing/2014/main" id="{6C3D9276-1351-1F5A-3178-C8D3760D4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0" name="Line 489">
              <a:extLst>
                <a:ext uri="{FF2B5EF4-FFF2-40B4-BE49-F238E27FC236}">
                  <a16:creationId xmlns:a16="http://schemas.microsoft.com/office/drawing/2014/main" id="{2D33CF3C-8B9B-B9FC-4FA2-CE050585C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1" name="Line 490">
              <a:extLst>
                <a:ext uri="{FF2B5EF4-FFF2-40B4-BE49-F238E27FC236}">
                  <a16:creationId xmlns:a16="http://schemas.microsoft.com/office/drawing/2014/main" id="{AA33D24D-7CE4-2838-0407-8A09C8336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2" name="Line 491">
              <a:extLst>
                <a:ext uri="{FF2B5EF4-FFF2-40B4-BE49-F238E27FC236}">
                  <a16:creationId xmlns:a16="http://schemas.microsoft.com/office/drawing/2014/main" id="{715E8B03-0EAC-CCBD-2F47-BECC0D32F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3" name="Line 492">
              <a:extLst>
                <a:ext uri="{FF2B5EF4-FFF2-40B4-BE49-F238E27FC236}">
                  <a16:creationId xmlns:a16="http://schemas.microsoft.com/office/drawing/2014/main" id="{1D5662DF-5BF6-CE5B-F3D9-A65FBADFC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4" name="Line 493">
              <a:extLst>
                <a:ext uri="{FF2B5EF4-FFF2-40B4-BE49-F238E27FC236}">
                  <a16:creationId xmlns:a16="http://schemas.microsoft.com/office/drawing/2014/main" id="{E2A0A933-6B45-07F4-8BF6-7A8DC8C32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5" name="Line 494">
              <a:extLst>
                <a:ext uri="{FF2B5EF4-FFF2-40B4-BE49-F238E27FC236}">
                  <a16:creationId xmlns:a16="http://schemas.microsoft.com/office/drawing/2014/main" id="{F7C4AC2F-669C-E4AA-92ED-025204254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6" name="Line 495">
              <a:extLst>
                <a:ext uri="{FF2B5EF4-FFF2-40B4-BE49-F238E27FC236}">
                  <a16:creationId xmlns:a16="http://schemas.microsoft.com/office/drawing/2014/main" id="{12B47A20-68FD-3151-F43D-7E132C2CB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7" name="Line 496">
              <a:extLst>
                <a:ext uri="{FF2B5EF4-FFF2-40B4-BE49-F238E27FC236}">
                  <a16:creationId xmlns:a16="http://schemas.microsoft.com/office/drawing/2014/main" id="{D41CB2CD-8C21-BE87-73C6-8CE8E7D67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8" name="Line 497">
              <a:extLst>
                <a:ext uri="{FF2B5EF4-FFF2-40B4-BE49-F238E27FC236}">
                  <a16:creationId xmlns:a16="http://schemas.microsoft.com/office/drawing/2014/main" id="{9D218052-1A85-33FE-D4BB-D28166131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9" name="Line 498">
              <a:extLst>
                <a:ext uri="{FF2B5EF4-FFF2-40B4-BE49-F238E27FC236}">
                  <a16:creationId xmlns:a16="http://schemas.microsoft.com/office/drawing/2014/main" id="{8C0DBC9B-9CCF-848F-3CC2-085D0621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0" name="Line 499">
              <a:extLst>
                <a:ext uri="{FF2B5EF4-FFF2-40B4-BE49-F238E27FC236}">
                  <a16:creationId xmlns:a16="http://schemas.microsoft.com/office/drawing/2014/main" id="{3E5D2C20-7C62-A6EF-2F64-C5048C1AC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1" name="Line 500">
              <a:extLst>
                <a:ext uri="{FF2B5EF4-FFF2-40B4-BE49-F238E27FC236}">
                  <a16:creationId xmlns:a16="http://schemas.microsoft.com/office/drawing/2014/main" id="{E699B8F9-58E3-0B55-CCF6-B8B557609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2" name="Line 501">
              <a:extLst>
                <a:ext uri="{FF2B5EF4-FFF2-40B4-BE49-F238E27FC236}">
                  <a16:creationId xmlns:a16="http://schemas.microsoft.com/office/drawing/2014/main" id="{9F480C61-8932-0E5E-EEF1-8D0112475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3" name="Line 502">
              <a:extLst>
                <a:ext uri="{FF2B5EF4-FFF2-40B4-BE49-F238E27FC236}">
                  <a16:creationId xmlns:a16="http://schemas.microsoft.com/office/drawing/2014/main" id="{E3CCA256-EBC7-5F55-C504-55411A0CA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4" name="Line 503">
              <a:extLst>
                <a:ext uri="{FF2B5EF4-FFF2-40B4-BE49-F238E27FC236}">
                  <a16:creationId xmlns:a16="http://schemas.microsoft.com/office/drawing/2014/main" id="{F0BCA58E-A66F-49FE-2825-94A821A16F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5" name="Line 504">
              <a:extLst>
                <a:ext uri="{FF2B5EF4-FFF2-40B4-BE49-F238E27FC236}">
                  <a16:creationId xmlns:a16="http://schemas.microsoft.com/office/drawing/2014/main" id="{39C584E5-DEE3-F26C-3175-FC1141326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6" name="Line 505">
              <a:extLst>
                <a:ext uri="{FF2B5EF4-FFF2-40B4-BE49-F238E27FC236}">
                  <a16:creationId xmlns:a16="http://schemas.microsoft.com/office/drawing/2014/main" id="{9C4D7D33-9C9F-0088-D77F-4A9A8DFC8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7" name="Line 506">
              <a:extLst>
                <a:ext uri="{FF2B5EF4-FFF2-40B4-BE49-F238E27FC236}">
                  <a16:creationId xmlns:a16="http://schemas.microsoft.com/office/drawing/2014/main" id="{95B36E3F-06F8-FB73-D4FA-907D9D9D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8" name="Line 507">
              <a:extLst>
                <a:ext uri="{FF2B5EF4-FFF2-40B4-BE49-F238E27FC236}">
                  <a16:creationId xmlns:a16="http://schemas.microsoft.com/office/drawing/2014/main" id="{DEEAAE9F-5761-DC67-7A9E-FECB47180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9" name="Line 508">
              <a:extLst>
                <a:ext uri="{FF2B5EF4-FFF2-40B4-BE49-F238E27FC236}">
                  <a16:creationId xmlns:a16="http://schemas.microsoft.com/office/drawing/2014/main" id="{96D26328-7D62-378C-81F4-473A59B77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0" name="Line 509">
              <a:extLst>
                <a:ext uri="{FF2B5EF4-FFF2-40B4-BE49-F238E27FC236}">
                  <a16:creationId xmlns:a16="http://schemas.microsoft.com/office/drawing/2014/main" id="{4CFC0679-2965-7DCD-804C-31B220DCC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1" name="Line 510">
              <a:extLst>
                <a:ext uri="{FF2B5EF4-FFF2-40B4-BE49-F238E27FC236}">
                  <a16:creationId xmlns:a16="http://schemas.microsoft.com/office/drawing/2014/main" id="{F4012D9C-C1F1-9789-5429-2E9FAF219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2" name="Line 511">
              <a:extLst>
                <a:ext uri="{FF2B5EF4-FFF2-40B4-BE49-F238E27FC236}">
                  <a16:creationId xmlns:a16="http://schemas.microsoft.com/office/drawing/2014/main" id="{3410F4A3-3372-3F7A-355D-D4FCB40F3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3" name="Line 512">
              <a:extLst>
                <a:ext uri="{FF2B5EF4-FFF2-40B4-BE49-F238E27FC236}">
                  <a16:creationId xmlns:a16="http://schemas.microsoft.com/office/drawing/2014/main" id="{5D8533D2-D79B-4FBC-067F-78CB3D14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4" name="Line 513">
              <a:extLst>
                <a:ext uri="{FF2B5EF4-FFF2-40B4-BE49-F238E27FC236}">
                  <a16:creationId xmlns:a16="http://schemas.microsoft.com/office/drawing/2014/main" id="{FD20A332-C0ED-F9F6-954A-E845A36E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5" name="Line 514">
              <a:extLst>
                <a:ext uri="{FF2B5EF4-FFF2-40B4-BE49-F238E27FC236}">
                  <a16:creationId xmlns:a16="http://schemas.microsoft.com/office/drawing/2014/main" id="{5C9D3C18-418C-3C3F-4F6B-9E6520537F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6" name="Line 515">
              <a:extLst>
                <a:ext uri="{FF2B5EF4-FFF2-40B4-BE49-F238E27FC236}">
                  <a16:creationId xmlns:a16="http://schemas.microsoft.com/office/drawing/2014/main" id="{49A349B6-EF95-84DD-C6A8-F9B22E651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7" name="Line 516">
              <a:extLst>
                <a:ext uri="{FF2B5EF4-FFF2-40B4-BE49-F238E27FC236}">
                  <a16:creationId xmlns:a16="http://schemas.microsoft.com/office/drawing/2014/main" id="{EF31A6FA-748B-E331-F89C-EDF095473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8" name="Line 517">
              <a:extLst>
                <a:ext uri="{FF2B5EF4-FFF2-40B4-BE49-F238E27FC236}">
                  <a16:creationId xmlns:a16="http://schemas.microsoft.com/office/drawing/2014/main" id="{8D6F3D5A-D534-7D31-3D2B-2BF0DFFEA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9" name="Line 518">
              <a:extLst>
                <a:ext uri="{FF2B5EF4-FFF2-40B4-BE49-F238E27FC236}">
                  <a16:creationId xmlns:a16="http://schemas.microsoft.com/office/drawing/2014/main" id="{DEAD13E3-1334-8E1D-24B6-BFF680738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0" name="Line 519">
              <a:extLst>
                <a:ext uri="{FF2B5EF4-FFF2-40B4-BE49-F238E27FC236}">
                  <a16:creationId xmlns:a16="http://schemas.microsoft.com/office/drawing/2014/main" id="{14B831B4-E7B5-B78A-64CA-DFE82893D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1" name="Line 520">
              <a:extLst>
                <a:ext uri="{FF2B5EF4-FFF2-40B4-BE49-F238E27FC236}">
                  <a16:creationId xmlns:a16="http://schemas.microsoft.com/office/drawing/2014/main" id="{EC414E3C-79BF-176C-A516-A645D8DCD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2" name="Line 521">
              <a:extLst>
                <a:ext uri="{FF2B5EF4-FFF2-40B4-BE49-F238E27FC236}">
                  <a16:creationId xmlns:a16="http://schemas.microsoft.com/office/drawing/2014/main" id="{392A9249-B1F1-3CEB-9C6C-45C3B8860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3" name="Line 522">
              <a:extLst>
                <a:ext uri="{FF2B5EF4-FFF2-40B4-BE49-F238E27FC236}">
                  <a16:creationId xmlns:a16="http://schemas.microsoft.com/office/drawing/2014/main" id="{CDFCD5C8-C13B-9637-92EB-42BE2E863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4" name="Line 523">
              <a:extLst>
                <a:ext uri="{FF2B5EF4-FFF2-40B4-BE49-F238E27FC236}">
                  <a16:creationId xmlns:a16="http://schemas.microsoft.com/office/drawing/2014/main" id="{C7998A06-0186-84B1-04F6-71299D02E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5" name="Line 524">
              <a:extLst>
                <a:ext uri="{FF2B5EF4-FFF2-40B4-BE49-F238E27FC236}">
                  <a16:creationId xmlns:a16="http://schemas.microsoft.com/office/drawing/2014/main" id="{1C4C9F81-422F-C368-BA02-CAFDAA7A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6" name="Line 525">
              <a:extLst>
                <a:ext uri="{FF2B5EF4-FFF2-40B4-BE49-F238E27FC236}">
                  <a16:creationId xmlns:a16="http://schemas.microsoft.com/office/drawing/2014/main" id="{D34DB089-F381-7DCD-53DE-483349A9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7" name="Line 526">
              <a:extLst>
                <a:ext uri="{FF2B5EF4-FFF2-40B4-BE49-F238E27FC236}">
                  <a16:creationId xmlns:a16="http://schemas.microsoft.com/office/drawing/2014/main" id="{DE60B5FF-6231-0646-1824-F2516228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8" name="Line 527">
              <a:extLst>
                <a:ext uri="{FF2B5EF4-FFF2-40B4-BE49-F238E27FC236}">
                  <a16:creationId xmlns:a16="http://schemas.microsoft.com/office/drawing/2014/main" id="{CDD1D8CD-CEFF-AEDC-389F-A4D11BCAB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9" name="Line 528">
              <a:extLst>
                <a:ext uri="{FF2B5EF4-FFF2-40B4-BE49-F238E27FC236}">
                  <a16:creationId xmlns:a16="http://schemas.microsoft.com/office/drawing/2014/main" id="{61FC2077-4BA2-8936-21EC-58A0CBD10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0" name="Line 529">
              <a:extLst>
                <a:ext uri="{FF2B5EF4-FFF2-40B4-BE49-F238E27FC236}">
                  <a16:creationId xmlns:a16="http://schemas.microsoft.com/office/drawing/2014/main" id="{5B9E80CE-576C-8A8C-2B3E-D8716C684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1" name="Line 530">
              <a:extLst>
                <a:ext uri="{FF2B5EF4-FFF2-40B4-BE49-F238E27FC236}">
                  <a16:creationId xmlns:a16="http://schemas.microsoft.com/office/drawing/2014/main" id="{9F0B17ED-D9CA-3A3A-F77B-A6BD3921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2" name="Line 531">
              <a:extLst>
                <a:ext uri="{FF2B5EF4-FFF2-40B4-BE49-F238E27FC236}">
                  <a16:creationId xmlns:a16="http://schemas.microsoft.com/office/drawing/2014/main" id="{E231818E-01B0-748E-5E9F-754207D0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3" name="Line 532">
              <a:extLst>
                <a:ext uri="{FF2B5EF4-FFF2-40B4-BE49-F238E27FC236}">
                  <a16:creationId xmlns:a16="http://schemas.microsoft.com/office/drawing/2014/main" id="{EF5060B7-86E3-94D1-8697-DDD0985A6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4" name="Line 533">
              <a:extLst>
                <a:ext uri="{FF2B5EF4-FFF2-40B4-BE49-F238E27FC236}">
                  <a16:creationId xmlns:a16="http://schemas.microsoft.com/office/drawing/2014/main" id="{1A1BB0EE-8FE2-BD80-FBB7-F5DFA1651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5" name="Line 534">
              <a:extLst>
                <a:ext uri="{FF2B5EF4-FFF2-40B4-BE49-F238E27FC236}">
                  <a16:creationId xmlns:a16="http://schemas.microsoft.com/office/drawing/2014/main" id="{B08ED19B-C88A-7C76-8E5D-A2A50EE7E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6" name="Line 535">
              <a:extLst>
                <a:ext uri="{FF2B5EF4-FFF2-40B4-BE49-F238E27FC236}">
                  <a16:creationId xmlns:a16="http://schemas.microsoft.com/office/drawing/2014/main" id="{151FCA17-D16C-E0DF-054F-D5FCA0C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7" name="Line 536">
              <a:extLst>
                <a:ext uri="{FF2B5EF4-FFF2-40B4-BE49-F238E27FC236}">
                  <a16:creationId xmlns:a16="http://schemas.microsoft.com/office/drawing/2014/main" id="{8C71E768-9FC5-EDDA-1B87-3E2B4F294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8" name="Line 537">
              <a:extLst>
                <a:ext uri="{FF2B5EF4-FFF2-40B4-BE49-F238E27FC236}">
                  <a16:creationId xmlns:a16="http://schemas.microsoft.com/office/drawing/2014/main" id="{2E9811FC-1363-6D02-653A-875D1F653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9" name="Line 538">
              <a:extLst>
                <a:ext uri="{FF2B5EF4-FFF2-40B4-BE49-F238E27FC236}">
                  <a16:creationId xmlns:a16="http://schemas.microsoft.com/office/drawing/2014/main" id="{FF962893-96F5-0C2D-CDA7-0DC3F2173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0" name="Line 539">
              <a:extLst>
                <a:ext uri="{FF2B5EF4-FFF2-40B4-BE49-F238E27FC236}">
                  <a16:creationId xmlns:a16="http://schemas.microsoft.com/office/drawing/2014/main" id="{3371499D-622D-E2B7-1D4D-27551CD55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1" name="Line 540">
              <a:extLst>
                <a:ext uri="{FF2B5EF4-FFF2-40B4-BE49-F238E27FC236}">
                  <a16:creationId xmlns:a16="http://schemas.microsoft.com/office/drawing/2014/main" id="{46E14BA9-7F45-E5DA-40C2-F53BC6899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2" name="Line 541">
              <a:extLst>
                <a:ext uri="{FF2B5EF4-FFF2-40B4-BE49-F238E27FC236}">
                  <a16:creationId xmlns:a16="http://schemas.microsoft.com/office/drawing/2014/main" id="{7729BF63-0BB5-9ED0-343F-8CE893549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3" name="Line 542">
              <a:extLst>
                <a:ext uri="{FF2B5EF4-FFF2-40B4-BE49-F238E27FC236}">
                  <a16:creationId xmlns:a16="http://schemas.microsoft.com/office/drawing/2014/main" id="{07EC0434-1A06-3A19-D042-83BFFA663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4" name="Line 543">
              <a:extLst>
                <a:ext uri="{FF2B5EF4-FFF2-40B4-BE49-F238E27FC236}">
                  <a16:creationId xmlns:a16="http://schemas.microsoft.com/office/drawing/2014/main" id="{FC9C5A63-21A0-9FA9-597A-36A852924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5" name="Line 544">
              <a:extLst>
                <a:ext uri="{FF2B5EF4-FFF2-40B4-BE49-F238E27FC236}">
                  <a16:creationId xmlns:a16="http://schemas.microsoft.com/office/drawing/2014/main" id="{C2DE5419-7C14-ABDF-B260-AA23BE0A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6" name="Line 545">
              <a:extLst>
                <a:ext uri="{FF2B5EF4-FFF2-40B4-BE49-F238E27FC236}">
                  <a16:creationId xmlns:a16="http://schemas.microsoft.com/office/drawing/2014/main" id="{C01E3881-DE89-BC5F-8614-0477619FD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7" name="Line 546">
              <a:extLst>
                <a:ext uri="{FF2B5EF4-FFF2-40B4-BE49-F238E27FC236}">
                  <a16:creationId xmlns:a16="http://schemas.microsoft.com/office/drawing/2014/main" id="{855E60B3-B16B-3C6F-EC6C-5E57A6E9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8" name="Line 547">
              <a:extLst>
                <a:ext uri="{FF2B5EF4-FFF2-40B4-BE49-F238E27FC236}">
                  <a16:creationId xmlns:a16="http://schemas.microsoft.com/office/drawing/2014/main" id="{9806DEB5-2A4A-801A-C63E-2D59E96AE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9" name="Line 548">
              <a:extLst>
                <a:ext uri="{FF2B5EF4-FFF2-40B4-BE49-F238E27FC236}">
                  <a16:creationId xmlns:a16="http://schemas.microsoft.com/office/drawing/2014/main" id="{05619C67-E07A-35E3-7662-2AA32265C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0" name="Line 549">
              <a:extLst>
                <a:ext uri="{FF2B5EF4-FFF2-40B4-BE49-F238E27FC236}">
                  <a16:creationId xmlns:a16="http://schemas.microsoft.com/office/drawing/2014/main" id="{C8555012-CD6F-4539-AC29-FF43ADB17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1" name="Line 550">
              <a:extLst>
                <a:ext uri="{FF2B5EF4-FFF2-40B4-BE49-F238E27FC236}">
                  <a16:creationId xmlns:a16="http://schemas.microsoft.com/office/drawing/2014/main" id="{49F9429A-8835-CF56-97AE-ADE7E8F4B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2" name="Line 551">
              <a:extLst>
                <a:ext uri="{FF2B5EF4-FFF2-40B4-BE49-F238E27FC236}">
                  <a16:creationId xmlns:a16="http://schemas.microsoft.com/office/drawing/2014/main" id="{DAF74212-82F6-4CFD-DEE4-7FF863748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3" name="Line 552">
              <a:extLst>
                <a:ext uri="{FF2B5EF4-FFF2-40B4-BE49-F238E27FC236}">
                  <a16:creationId xmlns:a16="http://schemas.microsoft.com/office/drawing/2014/main" id="{8C158BAC-C34A-6A2F-6634-FF7207E63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4" name="Line 553">
              <a:extLst>
                <a:ext uri="{FF2B5EF4-FFF2-40B4-BE49-F238E27FC236}">
                  <a16:creationId xmlns:a16="http://schemas.microsoft.com/office/drawing/2014/main" id="{6AAE9165-066E-9E21-278D-48520853F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5" name="Line 554">
              <a:extLst>
                <a:ext uri="{FF2B5EF4-FFF2-40B4-BE49-F238E27FC236}">
                  <a16:creationId xmlns:a16="http://schemas.microsoft.com/office/drawing/2014/main" id="{D4CF3B61-AAD5-2DEC-6ED6-CDB6B4C0D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6" name="Line 555">
              <a:extLst>
                <a:ext uri="{FF2B5EF4-FFF2-40B4-BE49-F238E27FC236}">
                  <a16:creationId xmlns:a16="http://schemas.microsoft.com/office/drawing/2014/main" id="{F949F5E6-A5DC-BDCC-5F79-7B7C3F94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7" name="Line 556">
              <a:extLst>
                <a:ext uri="{FF2B5EF4-FFF2-40B4-BE49-F238E27FC236}">
                  <a16:creationId xmlns:a16="http://schemas.microsoft.com/office/drawing/2014/main" id="{D3B35DC3-A84C-C262-62BA-BC060F0D1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8" name="Line 557">
              <a:extLst>
                <a:ext uri="{FF2B5EF4-FFF2-40B4-BE49-F238E27FC236}">
                  <a16:creationId xmlns:a16="http://schemas.microsoft.com/office/drawing/2014/main" id="{20B6DF27-13D7-2B0E-86E4-BEA143C73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9" name="Line 558">
              <a:extLst>
                <a:ext uri="{FF2B5EF4-FFF2-40B4-BE49-F238E27FC236}">
                  <a16:creationId xmlns:a16="http://schemas.microsoft.com/office/drawing/2014/main" id="{DD6C6713-1805-8611-6DAB-8110B0542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0" name="Line 559">
              <a:extLst>
                <a:ext uri="{FF2B5EF4-FFF2-40B4-BE49-F238E27FC236}">
                  <a16:creationId xmlns:a16="http://schemas.microsoft.com/office/drawing/2014/main" id="{81B6C42C-73BA-95FD-7F2F-0D71B6A33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1" name="Line 560">
              <a:extLst>
                <a:ext uri="{FF2B5EF4-FFF2-40B4-BE49-F238E27FC236}">
                  <a16:creationId xmlns:a16="http://schemas.microsoft.com/office/drawing/2014/main" id="{F6D14614-5FCC-F7EA-0B27-4C57F935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2" name="Line 561">
              <a:extLst>
                <a:ext uri="{FF2B5EF4-FFF2-40B4-BE49-F238E27FC236}">
                  <a16:creationId xmlns:a16="http://schemas.microsoft.com/office/drawing/2014/main" id="{21748AD9-F391-9330-1C34-8D3B875A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3" name="Line 562">
              <a:extLst>
                <a:ext uri="{FF2B5EF4-FFF2-40B4-BE49-F238E27FC236}">
                  <a16:creationId xmlns:a16="http://schemas.microsoft.com/office/drawing/2014/main" id="{3FFB1ABB-A039-1BC8-4EAE-C769EA5C5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4" name="Line 563">
              <a:extLst>
                <a:ext uri="{FF2B5EF4-FFF2-40B4-BE49-F238E27FC236}">
                  <a16:creationId xmlns:a16="http://schemas.microsoft.com/office/drawing/2014/main" id="{105964AA-E5BF-27BA-CD5E-08E4081C2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5" name="Line 564">
              <a:extLst>
                <a:ext uri="{FF2B5EF4-FFF2-40B4-BE49-F238E27FC236}">
                  <a16:creationId xmlns:a16="http://schemas.microsoft.com/office/drawing/2014/main" id="{03EC92D2-D073-FA62-7467-BB0477EB7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6" name="Line 565">
              <a:extLst>
                <a:ext uri="{FF2B5EF4-FFF2-40B4-BE49-F238E27FC236}">
                  <a16:creationId xmlns:a16="http://schemas.microsoft.com/office/drawing/2014/main" id="{A9C071DB-3F5D-E746-B6F2-5F292617A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7" name="Line 566">
              <a:extLst>
                <a:ext uri="{FF2B5EF4-FFF2-40B4-BE49-F238E27FC236}">
                  <a16:creationId xmlns:a16="http://schemas.microsoft.com/office/drawing/2014/main" id="{16F38409-24EC-C500-90AA-667EC6746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8" name="Line 567">
              <a:extLst>
                <a:ext uri="{FF2B5EF4-FFF2-40B4-BE49-F238E27FC236}">
                  <a16:creationId xmlns:a16="http://schemas.microsoft.com/office/drawing/2014/main" id="{FA44DC27-8BAA-8486-BBB0-C07BF04A0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9" name="Line 568">
              <a:extLst>
                <a:ext uri="{FF2B5EF4-FFF2-40B4-BE49-F238E27FC236}">
                  <a16:creationId xmlns:a16="http://schemas.microsoft.com/office/drawing/2014/main" id="{08E9D86C-3477-D9F2-786D-E92C0103F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0" name="Line 569">
              <a:extLst>
                <a:ext uri="{FF2B5EF4-FFF2-40B4-BE49-F238E27FC236}">
                  <a16:creationId xmlns:a16="http://schemas.microsoft.com/office/drawing/2014/main" id="{EC1ECB48-A0D8-7F03-E3AC-215E6FB2A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1" name="Line 570">
              <a:extLst>
                <a:ext uri="{FF2B5EF4-FFF2-40B4-BE49-F238E27FC236}">
                  <a16:creationId xmlns:a16="http://schemas.microsoft.com/office/drawing/2014/main" id="{16859B48-DC35-3C00-443C-6BEFCAAB3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2" name="Line 571">
              <a:extLst>
                <a:ext uri="{FF2B5EF4-FFF2-40B4-BE49-F238E27FC236}">
                  <a16:creationId xmlns:a16="http://schemas.microsoft.com/office/drawing/2014/main" id="{8781C586-203F-7C8A-2FBC-9740C6145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3" name="Line 572">
              <a:extLst>
                <a:ext uri="{FF2B5EF4-FFF2-40B4-BE49-F238E27FC236}">
                  <a16:creationId xmlns:a16="http://schemas.microsoft.com/office/drawing/2014/main" id="{1A710B5C-AD82-0C8D-ADB7-3B210D1B4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4" name="Line 573">
              <a:extLst>
                <a:ext uri="{FF2B5EF4-FFF2-40B4-BE49-F238E27FC236}">
                  <a16:creationId xmlns:a16="http://schemas.microsoft.com/office/drawing/2014/main" id="{0156EF07-05D0-E418-2C48-49B66414B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5" name="Line 574">
              <a:extLst>
                <a:ext uri="{FF2B5EF4-FFF2-40B4-BE49-F238E27FC236}">
                  <a16:creationId xmlns:a16="http://schemas.microsoft.com/office/drawing/2014/main" id="{1EC1F052-9E62-82BD-5E41-15AD21718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6" name="Line 575">
              <a:extLst>
                <a:ext uri="{FF2B5EF4-FFF2-40B4-BE49-F238E27FC236}">
                  <a16:creationId xmlns:a16="http://schemas.microsoft.com/office/drawing/2014/main" id="{F82F2A0D-09F1-12E6-EEB5-0AC7BB30C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7" name="Line 576">
              <a:extLst>
                <a:ext uri="{FF2B5EF4-FFF2-40B4-BE49-F238E27FC236}">
                  <a16:creationId xmlns:a16="http://schemas.microsoft.com/office/drawing/2014/main" id="{172EC211-C61F-DCB9-637B-31DAE235C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8" name="Line 577">
              <a:extLst>
                <a:ext uri="{FF2B5EF4-FFF2-40B4-BE49-F238E27FC236}">
                  <a16:creationId xmlns:a16="http://schemas.microsoft.com/office/drawing/2014/main" id="{91901178-9509-EB4E-6B75-4436D45C2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9" name="Line 578">
              <a:extLst>
                <a:ext uri="{FF2B5EF4-FFF2-40B4-BE49-F238E27FC236}">
                  <a16:creationId xmlns:a16="http://schemas.microsoft.com/office/drawing/2014/main" id="{DA5E6D96-0827-6735-2FBB-9C9B32402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0" name="Line 579">
              <a:extLst>
                <a:ext uri="{FF2B5EF4-FFF2-40B4-BE49-F238E27FC236}">
                  <a16:creationId xmlns:a16="http://schemas.microsoft.com/office/drawing/2014/main" id="{983C141D-96B5-8AC2-C628-95D0D70A7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1" name="Line 580">
              <a:extLst>
                <a:ext uri="{FF2B5EF4-FFF2-40B4-BE49-F238E27FC236}">
                  <a16:creationId xmlns:a16="http://schemas.microsoft.com/office/drawing/2014/main" id="{0EEA262B-E088-BF82-7DF8-162C1C6D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2" name="Line 581">
              <a:extLst>
                <a:ext uri="{FF2B5EF4-FFF2-40B4-BE49-F238E27FC236}">
                  <a16:creationId xmlns:a16="http://schemas.microsoft.com/office/drawing/2014/main" id="{D088FF2C-F225-BF6B-A52F-3342DF401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3" name="Line 582">
              <a:extLst>
                <a:ext uri="{FF2B5EF4-FFF2-40B4-BE49-F238E27FC236}">
                  <a16:creationId xmlns:a16="http://schemas.microsoft.com/office/drawing/2014/main" id="{8708B1D9-6B33-32F0-A374-BD3B45259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4" name="Line 583">
              <a:extLst>
                <a:ext uri="{FF2B5EF4-FFF2-40B4-BE49-F238E27FC236}">
                  <a16:creationId xmlns:a16="http://schemas.microsoft.com/office/drawing/2014/main" id="{3C1DBA82-C4CB-CFE3-1E42-5D57A1AFE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5" name="Line 584">
              <a:extLst>
                <a:ext uri="{FF2B5EF4-FFF2-40B4-BE49-F238E27FC236}">
                  <a16:creationId xmlns:a16="http://schemas.microsoft.com/office/drawing/2014/main" id="{C0DC378E-24B7-A883-C3CD-D9647FCBA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6" name="Line 585">
              <a:extLst>
                <a:ext uri="{FF2B5EF4-FFF2-40B4-BE49-F238E27FC236}">
                  <a16:creationId xmlns:a16="http://schemas.microsoft.com/office/drawing/2014/main" id="{6FE4AC4E-F6D6-26F1-9F34-B5DDB34B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7" name="Line 586">
              <a:extLst>
                <a:ext uri="{FF2B5EF4-FFF2-40B4-BE49-F238E27FC236}">
                  <a16:creationId xmlns:a16="http://schemas.microsoft.com/office/drawing/2014/main" id="{3B381E68-C7F8-6BF8-E907-9D922D94D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8" name="Line 587">
              <a:extLst>
                <a:ext uri="{FF2B5EF4-FFF2-40B4-BE49-F238E27FC236}">
                  <a16:creationId xmlns:a16="http://schemas.microsoft.com/office/drawing/2014/main" id="{7FB00498-4369-F6B0-FDE8-FD70D4CE9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9" name="Line 588">
              <a:extLst>
                <a:ext uri="{FF2B5EF4-FFF2-40B4-BE49-F238E27FC236}">
                  <a16:creationId xmlns:a16="http://schemas.microsoft.com/office/drawing/2014/main" id="{031DB44F-8679-3F2D-2F35-F59880E4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0" name="Line 589">
              <a:extLst>
                <a:ext uri="{FF2B5EF4-FFF2-40B4-BE49-F238E27FC236}">
                  <a16:creationId xmlns:a16="http://schemas.microsoft.com/office/drawing/2014/main" id="{2F668799-78C9-D288-72E7-07F7257A7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1" name="Line 590">
              <a:extLst>
                <a:ext uri="{FF2B5EF4-FFF2-40B4-BE49-F238E27FC236}">
                  <a16:creationId xmlns:a16="http://schemas.microsoft.com/office/drawing/2014/main" id="{A8B083DB-1AA5-1AA7-37F2-3E057912F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2" name="Line 591">
              <a:extLst>
                <a:ext uri="{FF2B5EF4-FFF2-40B4-BE49-F238E27FC236}">
                  <a16:creationId xmlns:a16="http://schemas.microsoft.com/office/drawing/2014/main" id="{8B4A0076-CE5F-3714-D79B-6CA7EB648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3" name="Line 592">
              <a:extLst>
                <a:ext uri="{FF2B5EF4-FFF2-40B4-BE49-F238E27FC236}">
                  <a16:creationId xmlns:a16="http://schemas.microsoft.com/office/drawing/2014/main" id="{F5A76DC1-58CC-3888-21ED-D5393BCC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4" name="Line 593">
              <a:extLst>
                <a:ext uri="{FF2B5EF4-FFF2-40B4-BE49-F238E27FC236}">
                  <a16:creationId xmlns:a16="http://schemas.microsoft.com/office/drawing/2014/main" id="{08A7B7D4-F0A6-AD8A-5C58-DFE5E5707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5" name="Line 594">
              <a:extLst>
                <a:ext uri="{FF2B5EF4-FFF2-40B4-BE49-F238E27FC236}">
                  <a16:creationId xmlns:a16="http://schemas.microsoft.com/office/drawing/2014/main" id="{DFB57D03-EF1A-E4F9-D18D-43BCE13B5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6" name="Line 595">
              <a:extLst>
                <a:ext uri="{FF2B5EF4-FFF2-40B4-BE49-F238E27FC236}">
                  <a16:creationId xmlns:a16="http://schemas.microsoft.com/office/drawing/2014/main" id="{CA483241-2EFE-7A0A-1C6E-DB6AC5AF1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7" name="Line 596">
              <a:extLst>
                <a:ext uri="{FF2B5EF4-FFF2-40B4-BE49-F238E27FC236}">
                  <a16:creationId xmlns:a16="http://schemas.microsoft.com/office/drawing/2014/main" id="{55F66E59-0CF9-70C8-6BCF-168147E17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8" name="Line 597">
              <a:extLst>
                <a:ext uri="{FF2B5EF4-FFF2-40B4-BE49-F238E27FC236}">
                  <a16:creationId xmlns:a16="http://schemas.microsoft.com/office/drawing/2014/main" id="{0B365C79-133C-002F-DD39-9C6DFAA9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9" name="Line 598">
              <a:extLst>
                <a:ext uri="{FF2B5EF4-FFF2-40B4-BE49-F238E27FC236}">
                  <a16:creationId xmlns:a16="http://schemas.microsoft.com/office/drawing/2014/main" id="{EBD38AEC-042F-8202-E6FE-757CADE4D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0" name="Line 599">
              <a:extLst>
                <a:ext uri="{FF2B5EF4-FFF2-40B4-BE49-F238E27FC236}">
                  <a16:creationId xmlns:a16="http://schemas.microsoft.com/office/drawing/2014/main" id="{A2FF9A3D-72B3-FFCA-769D-31744B849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1" name="Line 600">
              <a:extLst>
                <a:ext uri="{FF2B5EF4-FFF2-40B4-BE49-F238E27FC236}">
                  <a16:creationId xmlns:a16="http://schemas.microsoft.com/office/drawing/2014/main" id="{6DD37464-5C86-19AE-AD35-BDFF21C2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2" name="Line 601">
              <a:extLst>
                <a:ext uri="{FF2B5EF4-FFF2-40B4-BE49-F238E27FC236}">
                  <a16:creationId xmlns:a16="http://schemas.microsoft.com/office/drawing/2014/main" id="{05A6C330-7ED5-8C0C-4B7D-F04F78639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3" name="Line 602">
              <a:extLst>
                <a:ext uri="{FF2B5EF4-FFF2-40B4-BE49-F238E27FC236}">
                  <a16:creationId xmlns:a16="http://schemas.microsoft.com/office/drawing/2014/main" id="{6AAF299B-7483-C5B9-B58D-1C33E52B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4" name="Line 603">
              <a:extLst>
                <a:ext uri="{FF2B5EF4-FFF2-40B4-BE49-F238E27FC236}">
                  <a16:creationId xmlns:a16="http://schemas.microsoft.com/office/drawing/2014/main" id="{1E93914B-5766-E09D-148C-00A56D1B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5" name="Line 604">
              <a:extLst>
                <a:ext uri="{FF2B5EF4-FFF2-40B4-BE49-F238E27FC236}">
                  <a16:creationId xmlns:a16="http://schemas.microsoft.com/office/drawing/2014/main" id="{43483AA1-CA54-546F-45CE-831AFCDAF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6" name="Line 605">
              <a:extLst>
                <a:ext uri="{FF2B5EF4-FFF2-40B4-BE49-F238E27FC236}">
                  <a16:creationId xmlns:a16="http://schemas.microsoft.com/office/drawing/2014/main" id="{73C15DC1-869E-FDCE-2DB2-7277C694D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7" name="Line 606">
              <a:extLst>
                <a:ext uri="{FF2B5EF4-FFF2-40B4-BE49-F238E27FC236}">
                  <a16:creationId xmlns:a16="http://schemas.microsoft.com/office/drawing/2014/main" id="{3D61E719-7A0A-A725-04EF-ACA23DF0E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928" name="Group 607">
            <a:extLst>
              <a:ext uri="{FF2B5EF4-FFF2-40B4-BE49-F238E27FC236}">
                <a16:creationId xmlns:a16="http://schemas.microsoft.com/office/drawing/2014/main" id="{2BED18AB-2EF0-4D33-6015-CC5CEE96444A}"/>
              </a:ext>
            </a:extLst>
          </p:cNvPr>
          <p:cNvGrpSpPr>
            <a:grpSpLocks/>
          </p:cNvGrpSpPr>
          <p:nvPr/>
        </p:nvGrpSpPr>
        <p:grpSpPr bwMode="auto">
          <a:xfrm>
            <a:off x="6049310" y="814558"/>
            <a:ext cx="6653719" cy="3926897"/>
            <a:chOff x="1079" y="768"/>
            <a:chExt cx="1381" cy="3035"/>
          </a:xfrm>
        </p:grpSpPr>
        <p:sp>
          <p:nvSpPr>
            <p:cNvPr id="929" name="Line 428">
              <a:extLst>
                <a:ext uri="{FF2B5EF4-FFF2-40B4-BE49-F238E27FC236}">
                  <a16:creationId xmlns:a16="http://schemas.microsoft.com/office/drawing/2014/main" id="{2D981A7C-1FEF-A473-12B8-6CC19BF4A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0" name="Line 429">
              <a:extLst>
                <a:ext uri="{FF2B5EF4-FFF2-40B4-BE49-F238E27FC236}">
                  <a16:creationId xmlns:a16="http://schemas.microsoft.com/office/drawing/2014/main" id="{4661D322-C4EC-60C8-6347-39729AEAD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1" name="Line 430">
              <a:extLst>
                <a:ext uri="{FF2B5EF4-FFF2-40B4-BE49-F238E27FC236}">
                  <a16:creationId xmlns:a16="http://schemas.microsoft.com/office/drawing/2014/main" id="{43068183-F9E4-DA3B-05ED-3971C7288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2" name="Line 431">
              <a:extLst>
                <a:ext uri="{FF2B5EF4-FFF2-40B4-BE49-F238E27FC236}">
                  <a16:creationId xmlns:a16="http://schemas.microsoft.com/office/drawing/2014/main" id="{038CF06C-F153-78F8-EE63-B53B6742EA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3" name="Line 432">
              <a:extLst>
                <a:ext uri="{FF2B5EF4-FFF2-40B4-BE49-F238E27FC236}">
                  <a16:creationId xmlns:a16="http://schemas.microsoft.com/office/drawing/2014/main" id="{A35E87CC-2D27-E769-EAAA-AC2C74EA1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4" name="Line 433">
              <a:extLst>
                <a:ext uri="{FF2B5EF4-FFF2-40B4-BE49-F238E27FC236}">
                  <a16:creationId xmlns:a16="http://schemas.microsoft.com/office/drawing/2014/main" id="{FA743F4F-8749-38BA-1824-7283B6F33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5" name="Line 434">
              <a:extLst>
                <a:ext uri="{FF2B5EF4-FFF2-40B4-BE49-F238E27FC236}">
                  <a16:creationId xmlns:a16="http://schemas.microsoft.com/office/drawing/2014/main" id="{E2FE3072-81BC-5680-9409-1A8D3E8E08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6" name="Line 435">
              <a:extLst>
                <a:ext uri="{FF2B5EF4-FFF2-40B4-BE49-F238E27FC236}">
                  <a16:creationId xmlns:a16="http://schemas.microsoft.com/office/drawing/2014/main" id="{7E485084-0B34-0365-B3E8-77DA53051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7" name="Line 436">
              <a:extLst>
                <a:ext uri="{FF2B5EF4-FFF2-40B4-BE49-F238E27FC236}">
                  <a16:creationId xmlns:a16="http://schemas.microsoft.com/office/drawing/2014/main" id="{BFA5C4DB-9851-C009-1649-CC6A9D01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8" name="Line 437">
              <a:extLst>
                <a:ext uri="{FF2B5EF4-FFF2-40B4-BE49-F238E27FC236}">
                  <a16:creationId xmlns:a16="http://schemas.microsoft.com/office/drawing/2014/main" id="{FC65F7C0-6B60-CEE2-04EB-717534C03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9" name="Line 438">
              <a:extLst>
                <a:ext uri="{FF2B5EF4-FFF2-40B4-BE49-F238E27FC236}">
                  <a16:creationId xmlns:a16="http://schemas.microsoft.com/office/drawing/2014/main" id="{7D62D962-D902-FB89-B842-8C224A2A8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0" name="Line 439">
              <a:extLst>
                <a:ext uri="{FF2B5EF4-FFF2-40B4-BE49-F238E27FC236}">
                  <a16:creationId xmlns:a16="http://schemas.microsoft.com/office/drawing/2014/main" id="{2DE76FFA-2CCB-EC77-CD43-E5738257F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1" name="Line 440">
              <a:extLst>
                <a:ext uri="{FF2B5EF4-FFF2-40B4-BE49-F238E27FC236}">
                  <a16:creationId xmlns:a16="http://schemas.microsoft.com/office/drawing/2014/main" id="{957822DD-559A-1ECE-3231-956A7B889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2" name="Line 441">
              <a:extLst>
                <a:ext uri="{FF2B5EF4-FFF2-40B4-BE49-F238E27FC236}">
                  <a16:creationId xmlns:a16="http://schemas.microsoft.com/office/drawing/2014/main" id="{BABB42A9-AF88-32CF-AAA3-CC8892115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3" name="Line 442">
              <a:extLst>
                <a:ext uri="{FF2B5EF4-FFF2-40B4-BE49-F238E27FC236}">
                  <a16:creationId xmlns:a16="http://schemas.microsoft.com/office/drawing/2014/main" id="{6D18B7F6-2FD0-9666-1D5A-5359F39DA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4" name="Line 443">
              <a:extLst>
                <a:ext uri="{FF2B5EF4-FFF2-40B4-BE49-F238E27FC236}">
                  <a16:creationId xmlns:a16="http://schemas.microsoft.com/office/drawing/2014/main" id="{D10DDBCD-FB30-5F25-0CEA-D3F7F66DF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5" name="Line 444">
              <a:extLst>
                <a:ext uri="{FF2B5EF4-FFF2-40B4-BE49-F238E27FC236}">
                  <a16:creationId xmlns:a16="http://schemas.microsoft.com/office/drawing/2014/main" id="{7BAC5C12-D320-838B-9D02-10F46F623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6" name="Line 445">
              <a:extLst>
                <a:ext uri="{FF2B5EF4-FFF2-40B4-BE49-F238E27FC236}">
                  <a16:creationId xmlns:a16="http://schemas.microsoft.com/office/drawing/2014/main" id="{DB5A0455-995E-1414-6535-8FEF492E6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7" name="Line 446">
              <a:extLst>
                <a:ext uri="{FF2B5EF4-FFF2-40B4-BE49-F238E27FC236}">
                  <a16:creationId xmlns:a16="http://schemas.microsoft.com/office/drawing/2014/main" id="{062D6E15-3EEF-F9A4-BDBA-78DAAC82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8" name="Line 447">
              <a:extLst>
                <a:ext uri="{FF2B5EF4-FFF2-40B4-BE49-F238E27FC236}">
                  <a16:creationId xmlns:a16="http://schemas.microsoft.com/office/drawing/2014/main" id="{855322FF-F329-767E-EB7F-CACEBAC06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9" name="Line 448">
              <a:extLst>
                <a:ext uri="{FF2B5EF4-FFF2-40B4-BE49-F238E27FC236}">
                  <a16:creationId xmlns:a16="http://schemas.microsoft.com/office/drawing/2014/main" id="{C452A137-8BD3-1577-158D-FF8D863C9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0" name="Line 449">
              <a:extLst>
                <a:ext uri="{FF2B5EF4-FFF2-40B4-BE49-F238E27FC236}">
                  <a16:creationId xmlns:a16="http://schemas.microsoft.com/office/drawing/2014/main" id="{3C68457E-0BC7-BF9D-8BBC-9D452CA7A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1" name="Line 450">
              <a:extLst>
                <a:ext uri="{FF2B5EF4-FFF2-40B4-BE49-F238E27FC236}">
                  <a16:creationId xmlns:a16="http://schemas.microsoft.com/office/drawing/2014/main" id="{D61D25B0-3FE3-3239-2F1E-E1890DF8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2" name="Line 451">
              <a:extLst>
                <a:ext uri="{FF2B5EF4-FFF2-40B4-BE49-F238E27FC236}">
                  <a16:creationId xmlns:a16="http://schemas.microsoft.com/office/drawing/2014/main" id="{2F26E8E0-7895-1BDD-9E97-FF0138445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3" name="Line 452">
              <a:extLst>
                <a:ext uri="{FF2B5EF4-FFF2-40B4-BE49-F238E27FC236}">
                  <a16:creationId xmlns:a16="http://schemas.microsoft.com/office/drawing/2014/main" id="{981FF67E-3FFD-CFD7-1E51-FC9B52658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4" name="Line 453">
              <a:extLst>
                <a:ext uri="{FF2B5EF4-FFF2-40B4-BE49-F238E27FC236}">
                  <a16:creationId xmlns:a16="http://schemas.microsoft.com/office/drawing/2014/main" id="{8448D36C-D5D8-1764-E482-00E084665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5" name="Line 454">
              <a:extLst>
                <a:ext uri="{FF2B5EF4-FFF2-40B4-BE49-F238E27FC236}">
                  <a16:creationId xmlns:a16="http://schemas.microsoft.com/office/drawing/2014/main" id="{09BE0516-4629-5CD3-E466-CE191E3C3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6" name="Line 455">
              <a:extLst>
                <a:ext uri="{FF2B5EF4-FFF2-40B4-BE49-F238E27FC236}">
                  <a16:creationId xmlns:a16="http://schemas.microsoft.com/office/drawing/2014/main" id="{CDE31A70-FC0E-607C-65CD-FF8A4588E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7" name="Line 456">
              <a:extLst>
                <a:ext uri="{FF2B5EF4-FFF2-40B4-BE49-F238E27FC236}">
                  <a16:creationId xmlns:a16="http://schemas.microsoft.com/office/drawing/2014/main" id="{EC25EC63-B578-47FE-E785-08599E705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8" name="Line 457">
              <a:extLst>
                <a:ext uri="{FF2B5EF4-FFF2-40B4-BE49-F238E27FC236}">
                  <a16:creationId xmlns:a16="http://schemas.microsoft.com/office/drawing/2014/main" id="{B4980BDC-F474-BF7B-F927-AC80059F0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9" name="Line 458">
              <a:extLst>
                <a:ext uri="{FF2B5EF4-FFF2-40B4-BE49-F238E27FC236}">
                  <a16:creationId xmlns:a16="http://schemas.microsoft.com/office/drawing/2014/main" id="{59B8ECAC-7C4A-57A0-3EA5-BC2F1F513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0" name="Line 459">
              <a:extLst>
                <a:ext uri="{FF2B5EF4-FFF2-40B4-BE49-F238E27FC236}">
                  <a16:creationId xmlns:a16="http://schemas.microsoft.com/office/drawing/2014/main" id="{88FD0C11-2567-DCD6-C993-CE584ADFB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1" name="Line 460">
              <a:extLst>
                <a:ext uri="{FF2B5EF4-FFF2-40B4-BE49-F238E27FC236}">
                  <a16:creationId xmlns:a16="http://schemas.microsoft.com/office/drawing/2014/main" id="{8F5F4794-3C51-69FE-E571-D300E4A9F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2" name="Line 461">
              <a:extLst>
                <a:ext uri="{FF2B5EF4-FFF2-40B4-BE49-F238E27FC236}">
                  <a16:creationId xmlns:a16="http://schemas.microsoft.com/office/drawing/2014/main" id="{EDBA2F57-232A-D1C5-C82B-266704C09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3" name="Line 462">
              <a:extLst>
                <a:ext uri="{FF2B5EF4-FFF2-40B4-BE49-F238E27FC236}">
                  <a16:creationId xmlns:a16="http://schemas.microsoft.com/office/drawing/2014/main" id="{E4A6B140-6CEA-19D9-4681-4A46343C2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4" name="Line 463">
              <a:extLst>
                <a:ext uri="{FF2B5EF4-FFF2-40B4-BE49-F238E27FC236}">
                  <a16:creationId xmlns:a16="http://schemas.microsoft.com/office/drawing/2014/main" id="{677667DC-940E-51B4-00D1-B0F93ADA7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5" name="Line 464">
              <a:extLst>
                <a:ext uri="{FF2B5EF4-FFF2-40B4-BE49-F238E27FC236}">
                  <a16:creationId xmlns:a16="http://schemas.microsoft.com/office/drawing/2014/main" id="{58EC4048-BB5C-FC34-4146-39A5B2459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6" name="Line 465">
              <a:extLst>
                <a:ext uri="{FF2B5EF4-FFF2-40B4-BE49-F238E27FC236}">
                  <a16:creationId xmlns:a16="http://schemas.microsoft.com/office/drawing/2014/main" id="{8EC8E4EC-265D-0202-EF75-83DEDFE1A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7" name="Line 466">
              <a:extLst>
                <a:ext uri="{FF2B5EF4-FFF2-40B4-BE49-F238E27FC236}">
                  <a16:creationId xmlns:a16="http://schemas.microsoft.com/office/drawing/2014/main" id="{CD99CB87-8846-53B7-5842-B132E77EB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8" name="Line 467">
              <a:extLst>
                <a:ext uri="{FF2B5EF4-FFF2-40B4-BE49-F238E27FC236}">
                  <a16:creationId xmlns:a16="http://schemas.microsoft.com/office/drawing/2014/main" id="{B0649C81-C7F5-016F-7773-57E0F4A7F9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9" name="Line 468">
              <a:extLst>
                <a:ext uri="{FF2B5EF4-FFF2-40B4-BE49-F238E27FC236}">
                  <a16:creationId xmlns:a16="http://schemas.microsoft.com/office/drawing/2014/main" id="{589C1334-97B1-BC03-C2AC-C1C2BAAC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0" name="Line 469">
              <a:extLst>
                <a:ext uri="{FF2B5EF4-FFF2-40B4-BE49-F238E27FC236}">
                  <a16:creationId xmlns:a16="http://schemas.microsoft.com/office/drawing/2014/main" id="{E484315B-D691-6387-25B5-BAA96F22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1" name="Line 470">
              <a:extLst>
                <a:ext uri="{FF2B5EF4-FFF2-40B4-BE49-F238E27FC236}">
                  <a16:creationId xmlns:a16="http://schemas.microsoft.com/office/drawing/2014/main" id="{BFC64662-1C46-80DB-586C-93E5CDB63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2" name="Line 471">
              <a:extLst>
                <a:ext uri="{FF2B5EF4-FFF2-40B4-BE49-F238E27FC236}">
                  <a16:creationId xmlns:a16="http://schemas.microsoft.com/office/drawing/2014/main" id="{16F5F7E6-0052-4930-D3C8-737986E35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3" name="Line 472">
              <a:extLst>
                <a:ext uri="{FF2B5EF4-FFF2-40B4-BE49-F238E27FC236}">
                  <a16:creationId xmlns:a16="http://schemas.microsoft.com/office/drawing/2014/main" id="{003FD028-F359-EF64-B338-56A9505DA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4" name="Line 473">
              <a:extLst>
                <a:ext uri="{FF2B5EF4-FFF2-40B4-BE49-F238E27FC236}">
                  <a16:creationId xmlns:a16="http://schemas.microsoft.com/office/drawing/2014/main" id="{9F60CE2C-2F95-210E-430A-9751D4BF6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5" name="Line 474">
              <a:extLst>
                <a:ext uri="{FF2B5EF4-FFF2-40B4-BE49-F238E27FC236}">
                  <a16:creationId xmlns:a16="http://schemas.microsoft.com/office/drawing/2014/main" id="{92AA546E-DC96-2E96-36F4-9EE98B3CF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6" name="Line 475">
              <a:extLst>
                <a:ext uri="{FF2B5EF4-FFF2-40B4-BE49-F238E27FC236}">
                  <a16:creationId xmlns:a16="http://schemas.microsoft.com/office/drawing/2014/main" id="{45B9A83E-7CF8-4A09-9160-BA46269C0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7" name="Line 476">
              <a:extLst>
                <a:ext uri="{FF2B5EF4-FFF2-40B4-BE49-F238E27FC236}">
                  <a16:creationId xmlns:a16="http://schemas.microsoft.com/office/drawing/2014/main" id="{68E6C263-E090-78E5-CF13-8C108AED8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8" name="Line 477">
              <a:extLst>
                <a:ext uri="{FF2B5EF4-FFF2-40B4-BE49-F238E27FC236}">
                  <a16:creationId xmlns:a16="http://schemas.microsoft.com/office/drawing/2014/main" id="{CD309D87-86BA-0FD4-682C-283007B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9" name="Line 478">
              <a:extLst>
                <a:ext uri="{FF2B5EF4-FFF2-40B4-BE49-F238E27FC236}">
                  <a16:creationId xmlns:a16="http://schemas.microsoft.com/office/drawing/2014/main" id="{66141F59-983F-9CF0-4753-A67442CE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0" name="Line 479">
              <a:extLst>
                <a:ext uri="{FF2B5EF4-FFF2-40B4-BE49-F238E27FC236}">
                  <a16:creationId xmlns:a16="http://schemas.microsoft.com/office/drawing/2014/main" id="{5EAA11C1-1923-3846-A399-FE0A76124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1" name="Line 480">
              <a:extLst>
                <a:ext uri="{FF2B5EF4-FFF2-40B4-BE49-F238E27FC236}">
                  <a16:creationId xmlns:a16="http://schemas.microsoft.com/office/drawing/2014/main" id="{2C56826A-80BC-4448-36B9-6E3EDFE34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2" name="Line 481">
              <a:extLst>
                <a:ext uri="{FF2B5EF4-FFF2-40B4-BE49-F238E27FC236}">
                  <a16:creationId xmlns:a16="http://schemas.microsoft.com/office/drawing/2014/main" id="{D786159D-013D-F22A-076B-2DB44A9C5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3" name="Line 482">
              <a:extLst>
                <a:ext uri="{FF2B5EF4-FFF2-40B4-BE49-F238E27FC236}">
                  <a16:creationId xmlns:a16="http://schemas.microsoft.com/office/drawing/2014/main" id="{18C6484D-3210-EF62-9735-2791908D8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4" name="Line 483">
              <a:extLst>
                <a:ext uri="{FF2B5EF4-FFF2-40B4-BE49-F238E27FC236}">
                  <a16:creationId xmlns:a16="http://schemas.microsoft.com/office/drawing/2014/main" id="{FB7865D6-E287-99ED-A779-F0A2122F3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5" name="Line 484">
              <a:extLst>
                <a:ext uri="{FF2B5EF4-FFF2-40B4-BE49-F238E27FC236}">
                  <a16:creationId xmlns:a16="http://schemas.microsoft.com/office/drawing/2014/main" id="{4E44A9ED-7D90-F5A3-182C-6E22FA270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6" name="Line 485">
              <a:extLst>
                <a:ext uri="{FF2B5EF4-FFF2-40B4-BE49-F238E27FC236}">
                  <a16:creationId xmlns:a16="http://schemas.microsoft.com/office/drawing/2014/main" id="{2284D8B4-0674-D0DE-17C3-DC066757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7" name="Line 486">
              <a:extLst>
                <a:ext uri="{FF2B5EF4-FFF2-40B4-BE49-F238E27FC236}">
                  <a16:creationId xmlns:a16="http://schemas.microsoft.com/office/drawing/2014/main" id="{933E3806-5AC1-378E-5D4F-164DD7EE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8" name="Line 487">
              <a:extLst>
                <a:ext uri="{FF2B5EF4-FFF2-40B4-BE49-F238E27FC236}">
                  <a16:creationId xmlns:a16="http://schemas.microsoft.com/office/drawing/2014/main" id="{4B849916-4702-6B81-292B-7517FAB8E8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9" name="Line 488">
              <a:extLst>
                <a:ext uri="{FF2B5EF4-FFF2-40B4-BE49-F238E27FC236}">
                  <a16:creationId xmlns:a16="http://schemas.microsoft.com/office/drawing/2014/main" id="{C278C374-1F58-278C-F3E8-B4FAE7B74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0" name="Line 489">
              <a:extLst>
                <a:ext uri="{FF2B5EF4-FFF2-40B4-BE49-F238E27FC236}">
                  <a16:creationId xmlns:a16="http://schemas.microsoft.com/office/drawing/2014/main" id="{91CF3079-75F1-0300-D9E4-34438362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1" name="Line 490">
              <a:extLst>
                <a:ext uri="{FF2B5EF4-FFF2-40B4-BE49-F238E27FC236}">
                  <a16:creationId xmlns:a16="http://schemas.microsoft.com/office/drawing/2014/main" id="{D21B00EC-DBCE-1F37-0E09-F1C0C17EA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2" name="Line 491">
              <a:extLst>
                <a:ext uri="{FF2B5EF4-FFF2-40B4-BE49-F238E27FC236}">
                  <a16:creationId xmlns:a16="http://schemas.microsoft.com/office/drawing/2014/main" id="{A5249F70-FFAB-C3F6-BF18-B85B17460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3" name="Line 492">
              <a:extLst>
                <a:ext uri="{FF2B5EF4-FFF2-40B4-BE49-F238E27FC236}">
                  <a16:creationId xmlns:a16="http://schemas.microsoft.com/office/drawing/2014/main" id="{9B9FDA03-9B3A-5844-6106-7E67BD8D6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4" name="Line 493">
              <a:extLst>
                <a:ext uri="{FF2B5EF4-FFF2-40B4-BE49-F238E27FC236}">
                  <a16:creationId xmlns:a16="http://schemas.microsoft.com/office/drawing/2014/main" id="{B502F273-E62F-13B8-1206-8C51E0027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5" name="Line 494">
              <a:extLst>
                <a:ext uri="{FF2B5EF4-FFF2-40B4-BE49-F238E27FC236}">
                  <a16:creationId xmlns:a16="http://schemas.microsoft.com/office/drawing/2014/main" id="{C2315AFE-88CE-65CA-DC5E-D738BE907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6" name="Line 495">
              <a:extLst>
                <a:ext uri="{FF2B5EF4-FFF2-40B4-BE49-F238E27FC236}">
                  <a16:creationId xmlns:a16="http://schemas.microsoft.com/office/drawing/2014/main" id="{16426275-4807-6910-FD4B-9E4B11B2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7" name="Line 496">
              <a:extLst>
                <a:ext uri="{FF2B5EF4-FFF2-40B4-BE49-F238E27FC236}">
                  <a16:creationId xmlns:a16="http://schemas.microsoft.com/office/drawing/2014/main" id="{AC216D13-3034-626B-B441-E195D144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8" name="Line 497">
              <a:extLst>
                <a:ext uri="{FF2B5EF4-FFF2-40B4-BE49-F238E27FC236}">
                  <a16:creationId xmlns:a16="http://schemas.microsoft.com/office/drawing/2014/main" id="{DBAA74C2-5F9D-7787-FDE2-6F20AEAF5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9" name="Line 498">
              <a:extLst>
                <a:ext uri="{FF2B5EF4-FFF2-40B4-BE49-F238E27FC236}">
                  <a16:creationId xmlns:a16="http://schemas.microsoft.com/office/drawing/2014/main" id="{D6357E42-D335-2132-C5E6-69E4012FE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0" name="Line 499">
              <a:extLst>
                <a:ext uri="{FF2B5EF4-FFF2-40B4-BE49-F238E27FC236}">
                  <a16:creationId xmlns:a16="http://schemas.microsoft.com/office/drawing/2014/main" id="{938FF708-9233-1D20-3349-FCD0100B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1" name="Line 500">
              <a:extLst>
                <a:ext uri="{FF2B5EF4-FFF2-40B4-BE49-F238E27FC236}">
                  <a16:creationId xmlns:a16="http://schemas.microsoft.com/office/drawing/2014/main" id="{50065100-AC71-6CCF-BD8A-7DE1C6BDC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2" name="Line 501">
              <a:extLst>
                <a:ext uri="{FF2B5EF4-FFF2-40B4-BE49-F238E27FC236}">
                  <a16:creationId xmlns:a16="http://schemas.microsoft.com/office/drawing/2014/main" id="{82B84858-441C-F6EE-BD99-972767ABF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3" name="Line 502">
              <a:extLst>
                <a:ext uri="{FF2B5EF4-FFF2-40B4-BE49-F238E27FC236}">
                  <a16:creationId xmlns:a16="http://schemas.microsoft.com/office/drawing/2014/main" id="{D9E9760A-E127-AA0A-3C29-0FD1BAB9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4" name="Line 503">
              <a:extLst>
                <a:ext uri="{FF2B5EF4-FFF2-40B4-BE49-F238E27FC236}">
                  <a16:creationId xmlns:a16="http://schemas.microsoft.com/office/drawing/2014/main" id="{34BC5379-F7C6-2735-3736-64C1E900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5" name="Line 504">
              <a:extLst>
                <a:ext uri="{FF2B5EF4-FFF2-40B4-BE49-F238E27FC236}">
                  <a16:creationId xmlns:a16="http://schemas.microsoft.com/office/drawing/2014/main" id="{8264963D-E1A9-7272-31D4-86E8B1EC4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6" name="Line 505">
              <a:extLst>
                <a:ext uri="{FF2B5EF4-FFF2-40B4-BE49-F238E27FC236}">
                  <a16:creationId xmlns:a16="http://schemas.microsoft.com/office/drawing/2014/main" id="{AAB1CAB3-4AF5-1D32-AE94-0990F4695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7" name="Line 506">
              <a:extLst>
                <a:ext uri="{FF2B5EF4-FFF2-40B4-BE49-F238E27FC236}">
                  <a16:creationId xmlns:a16="http://schemas.microsoft.com/office/drawing/2014/main" id="{A4986792-E7E6-345C-D418-9FBD86FD5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8" name="Line 507">
              <a:extLst>
                <a:ext uri="{FF2B5EF4-FFF2-40B4-BE49-F238E27FC236}">
                  <a16:creationId xmlns:a16="http://schemas.microsoft.com/office/drawing/2014/main" id="{17EFCB5D-D1D8-1334-EB64-8931AD7DD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9" name="Line 508">
              <a:extLst>
                <a:ext uri="{FF2B5EF4-FFF2-40B4-BE49-F238E27FC236}">
                  <a16:creationId xmlns:a16="http://schemas.microsoft.com/office/drawing/2014/main" id="{08AFBAD0-ED98-F2D5-BF87-B9ED292B1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0" name="Line 509">
              <a:extLst>
                <a:ext uri="{FF2B5EF4-FFF2-40B4-BE49-F238E27FC236}">
                  <a16:creationId xmlns:a16="http://schemas.microsoft.com/office/drawing/2014/main" id="{D61349C8-A937-1010-9D4F-D697574CA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1" name="Line 510">
              <a:extLst>
                <a:ext uri="{FF2B5EF4-FFF2-40B4-BE49-F238E27FC236}">
                  <a16:creationId xmlns:a16="http://schemas.microsoft.com/office/drawing/2014/main" id="{81CDF3C7-906D-CB7C-C0C1-7063F5273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2" name="Line 511">
              <a:extLst>
                <a:ext uri="{FF2B5EF4-FFF2-40B4-BE49-F238E27FC236}">
                  <a16:creationId xmlns:a16="http://schemas.microsoft.com/office/drawing/2014/main" id="{F311DD75-DF11-B2F6-FE4C-26142C677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3" name="Line 512">
              <a:extLst>
                <a:ext uri="{FF2B5EF4-FFF2-40B4-BE49-F238E27FC236}">
                  <a16:creationId xmlns:a16="http://schemas.microsoft.com/office/drawing/2014/main" id="{8D541994-9A32-71E0-44BB-8F0A8A6F5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4" name="Line 513">
              <a:extLst>
                <a:ext uri="{FF2B5EF4-FFF2-40B4-BE49-F238E27FC236}">
                  <a16:creationId xmlns:a16="http://schemas.microsoft.com/office/drawing/2014/main" id="{A1DBDBCE-5C22-88D0-7B27-DA0992B9A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5" name="Line 514">
              <a:extLst>
                <a:ext uri="{FF2B5EF4-FFF2-40B4-BE49-F238E27FC236}">
                  <a16:creationId xmlns:a16="http://schemas.microsoft.com/office/drawing/2014/main" id="{E770F8B3-2B97-CBFB-FAA5-4222454C5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6" name="Line 515">
              <a:extLst>
                <a:ext uri="{FF2B5EF4-FFF2-40B4-BE49-F238E27FC236}">
                  <a16:creationId xmlns:a16="http://schemas.microsoft.com/office/drawing/2014/main" id="{1143336A-49F9-B4C2-6CAD-C4107E550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7" name="Line 516">
              <a:extLst>
                <a:ext uri="{FF2B5EF4-FFF2-40B4-BE49-F238E27FC236}">
                  <a16:creationId xmlns:a16="http://schemas.microsoft.com/office/drawing/2014/main" id="{5B0E8476-3106-23B8-BE52-B3C254652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8" name="Line 517">
              <a:extLst>
                <a:ext uri="{FF2B5EF4-FFF2-40B4-BE49-F238E27FC236}">
                  <a16:creationId xmlns:a16="http://schemas.microsoft.com/office/drawing/2014/main" id="{F162B73C-C19D-7FD2-9139-BFB33ADC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9" name="Line 518">
              <a:extLst>
                <a:ext uri="{FF2B5EF4-FFF2-40B4-BE49-F238E27FC236}">
                  <a16:creationId xmlns:a16="http://schemas.microsoft.com/office/drawing/2014/main" id="{7D473405-80A9-77DE-DC1F-FA93CF68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0" name="Line 519">
              <a:extLst>
                <a:ext uri="{FF2B5EF4-FFF2-40B4-BE49-F238E27FC236}">
                  <a16:creationId xmlns:a16="http://schemas.microsoft.com/office/drawing/2014/main" id="{9648E056-B507-5245-DB18-29328A81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1" name="Line 520">
              <a:extLst>
                <a:ext uri="{FF2B5EF4-FFF2-40B4-BE49-F238E27FC236}">
                  <a16:creationId xmlns:a16="http://schemas.microsoft.com/office/drawing/2014/main" id="{100FD33E-415F-EA1A-366A-1D861EDD9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2" name="Line 521">
              <a:extLst>
                <a:ext uri="{FF2B5EF4-FFF2-40B4-BE49-F238E27FC236}">
                  <a16:creationId xmlns:a16="http://schemas.microsoft.com/office/drawing/2014/main" id="{A939FE27-3522-64E8-7747-1EC93EDA2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3" name="Line 522">
              <a:extLst>
                <a:ext uri="{FF2B5EF4-FFF2-40B4-BE49-F238E27FC236}">
                  <a16:creationId xmlns:a16="http://schemas.microsoft.com/office/drawing/2014/main" id="{69713F49-56EB-F3B1-A7EE-C7C11C9D2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" name="Line 523">
              <a:extLst>
                <a:ext uri="{FF2B5EF4-FFF2-40B4-BE49-F238E27FC236}">
                  <a16:creationId xmlns:a16="http://schemas.microsoft.com/office/drawing/2014/main" id="{79469686-A008-74D6-B415-AF7EBBE68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" name="Line 524">
              <a:extLst>
                <a:ext uri="{FF2B5EF4-FFF2-40B4-BE49-F238E27FC236}">
                  <a16:creationId xmlns:a16="http://schemas.microsoft.com/office/drawing/2014/main" id="{DC908A97-A3AA-1015-568C-0FFEBD5E5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" name="Line 525">
              <a:extLst>
                <a:ext uri="{FF2B5EF4-FFF2-40B4-BE49-F238E27FC236}">
                  <a16:creationId xmlns:a16="http://schemas.microsoft.com/office/drawing/2014/main" id="{7C261262-FE48-5E3F-A546-38F03C28E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7" name="Line 526">
              <a:extLst>
                <a:ext uri="{FF2B5EF4-FFF2-40B4-BE49-F238E27FC236}">
                  <a16:creationId xmlns:a16="http://schemas.microsoft.com/office/drawing/2014/main" id="{6FED448E-1425-07D8-41EF-AE392E60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8" name="Line 527">
              <a:extLst>
                <a:ext uri="{FF2B5EF4-FFF2-40B4-BE49-F238E27FC236}">
                  <a16:creationId xmlns:a16="http://schemas.microsoft.com/office/drawing/2014/main" id="{A4B11763-125F-9C16-4DC5-F3A511FB7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9" name="Line 528">
              <a:extLst>
                <a:ext uri="{FF2B5EF4-FFF2-40B4-BE49-F238E27FC236}">
                  <a16:creationId xmlns:a16="http://schemas.microsoft.com/office/drawing/2014/main" id="{03E4A31C-22A3-C312-B2B9-90427D08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0" name="Line 529">
              <a:extLst>
                <a:ext uri="{FF2B5EF4-FFF2-40B4-BE49-F238E27FC236}">
                  <a16:creationId xmlns:a16="http://schemas.microsoft.com/office/drawing/2014/main" id="{210B741E-3BCA-07AE-7F72-928241B8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1" name="Line 530">
              <a:extLst>
                <a:ext uri="{FF2B5EF4-FFF2-40B4-BE49-F238E27FC236}">
                  <a16:creationId xmlns:a16="http://schemas.microsoft.com/office/drawing/2014/main" id="{496EB667-A83B-004A-B6AD-1BD15ACBE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2" name="Line 531">
              <a:extLst>
                <a:ext uri="{FF2B5EF4-FFF2-40B4-BE49-F238E27FC236}">
                  <a16:creationId xmlns:a16="http://schemas.microsoft.com/office/drawing/2014/main" id="{838BA47C-17D1-EA0B-0607-5D4BE142B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3" name="Line 532">
              <a:extLst>
                <a:ext uri="{FF2B5EF4-FFF2-40B4-BE49-F238E27FC236}">
                  <a16:creationId xmlns:a16="http://schemas.microsoft.com/office/drawing/2014/main" id="{7556ED2D-9EEC-93EE-5A24-5AF0EB469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4" name="Line 533">
              <a:extLst>
                <a:ext uri="{FF2B5EF4-FFF2-40B4-BE49-F238E27FC236}">
                  <a16:creationId xmlns:a16="http://schemas.microsoft.com/office/drawing/2014/main" id="{EECDCA2B-2A3B-C275-7691-002A7225E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5" name="Line 534">
              <a:extLst>
                <a:ext uri="{FF2B5EF4-FFF2-40B4-BE49-F238E27FC236}">
                  <a16:creationId xmlns:a16="http://schemas.microsoft.com/office/drawing/2014/main" id="{57D7EC24-9F87-C0E9-A1EB-3A31DDD13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6" name="Line 535">
              <a:extLst>
                <a:ext uri="{FF2B5EF4-FFF2-40B4-BE49-F238E27FC236}">
                  <a16:creationId xmlns:a16="http://schemas.microsoft.com/office/drawing/2014/main" id="{8D72A005-F794-CFB5-E8CD-DF001440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7" name="Line 536">
              <a:extLst>
                <a:ext uri="{FF2B5EF4-FFF2-40B4-BE49-F238E27FC236}">
                  <a16:creationId xmlns:a16="http://schemas.microsoft.com/office/drawing/2014/main" id="{1B83A0F4-D235-315B-5BF6-D50692ED7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8" name="Line 537">
              <a:extLst>
                <a:ext uri="{FF2B5EF4-FFF2-40B4-BE49-F238E27FC236}">
                  <a16:creationId xmlns:a16="http://schemas.microsoft.com/office/drawing/2014/main" id="{FE8FFFBB-9A69-4FBB-BA85-D3E0BA22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9" name="Line 538">
              <a:extLst>
                <a:ext uri="{FF2B5EF4-FFF2-40B4-BE49-F238E27FC236}">
                  <a16:creationId xmlns:a16="http://schemas.microsoft.com/office/drawing/2014/main" id="{4BE53216-A5EC-318D-528C-38F22A113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0" name="Line 539">
              <a:extLst>
                <a:ext uri="{FF2B5EF4-FFF2-40B4-BE49-F238E27FC236}">
                  <a16:creationId xmlns:a16="http://schemas.microsoft.com/office/drawing/2014/main" id="{3B65EB27-8FD4-31C4-6637-0FFD42F16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1" name="Line 540">
              <a:extLst>
                <a:ext uri="{FF2B5EF4-FFF2-40B4-BE49-F238E27FC236}">
                  <a16:creationId xmlns:a16="http://schemas.microsoft.com/office/drawing/2014/main" id="{6C08E53C-F8BC-2672-F68D-514F30C0A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2" name="Line 541">
              <a:extLst>
                <a:ext uri="{FF2B5EF4-FFF2-40B4-BE49-F238E27FC236}">
                  <a16:creationId xmlns:a16="http://schemas.microsoft.com/office/drawing/2014/main" id="{D8A40AB3-5428-5ACF-E8C1-BD8A3706D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3" name="Line 542">
              <a:extLst>
                <a:ext uri="{FF2B5EF4-FFF2-40B4-BE49-F238E27FC236}">
                  <a16:creationId xmlns:a16="http://schemas.microsoft.com/office/drawing/2014/main" id="{5FB69726-C083-688D-26C8-2E877A363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4" name="Line 543">
              <a:extLst>
                <a:ext uri="{FF2B5EF4-FFF2-40B4-BE49-F238E27FC236}">
                  <a16:creationId xmlns:a16="http://schemas.microsoft.com/office/drawing/2014/main" id="{5C21B25A-7BAF-8727-FBB2-61425D3D7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5" name="Line 544">
              <a:extLst>
                <a:ext uri="{FF2B5EF4-FFF2-40B4-BE49-F238E27FC236}">
                  <a16:creationId xmlns:a16="http://schemas.microsoft.com/office/drawing/2014/main" id="{5D2FC70A-F8AE-456E-AE59-92931E9FE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6" name="Line 545">
              <a:extLst>
                <a:ext uri="{FF2B5EF4-FFF2-40B4-BE49-F238E27FC236}">
                  <a16:creationId xmlns:a16="http://schemas.microsoft.com/office/drawing/2014/main" id="{B148E4F9-1E04-E476-91EC-6F1BBE8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7" name="Line 546">
              <a:extLst>
                <a:ext uri="{FF2B5EF4-FFF2-40B4-BE49-F238E27FC236}">
                  <a16:creationId xmlns:a16="http://schemas.microsoft.com/office/drawing/2014/main" id="{196D2BA3-9BED-81A3-7E95-79B27E1CC6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8" name="Line 547">
              <a:extLst>
                <a:ext uri="{FF2B5EF4-FFF2-40B4-BE49-F238E27FC236}">
                  <a16:creationId xmlns:a16="http://schemas.microsoft.com/office/drawing/2014/main" id="{E26D8818-2BCE-84C9-8F58-52731B1B5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9" name="Line 548">
              <a:extLst>
                <a:ext uri="{FF2B5EF4-FFF2-40B4-BE49-F238E27FC236}">
                  <a16:creationId xmlns:a16="http://schemas.microsoft.com/office/drawing/2014/main" id="{E4A22300-CB60-7E84-B669-7F32979F0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0" name="Line 549">
              <a:extLst>
                <a:ext uri="{FF2B5EF4-FFF2-40B4-BE49-F238E27FC236}">
                  <a16:creationId xmlns:a16="http://schemas.microsoft.com/office/drawing/2014/main" id="{3019CA3C-3E45-F4C0-A39A-876465B14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1" name="Line 550">
              <a:extLst>
                <a:ext uri="{FF2B5EF4-FFF2-40B4-BE49-F238E27FC236}">
                  <a16:creationId xmlns:a16="http://schemas.microsoft.com/office/drawing/2014/main" id="{2A03D9CB-0B8A-14C9-FB5C-776CDAB21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2" name="Line 551">
              <a:extLst>
                <a:ext uri="{FF2B5EF4-FFF2-40B4-BE49-F238E27FC236}">
                  <a16:creationId xmlns:a16="http://schemas.microsoft.com/office/drawing/2014/main" id="{B0A35F35-6E94-3CD8-8F04-A433C13EF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3" name="Line 552">
              <a:extLst>
                <a:ext uri="{FF2B5EF4-FFF2-40B4-BE49-F238E27FC236}">
                  <a16:creationId xmlns:a16="http://schemas.microsoft.com/office/drawing/2014/main" id="{25FE419F-7962-55DC-A51A-28B7F59D3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4" name="Line 553">
              <a:extLst>
                <a:ext uri="{FF2B5EF4-FFF2-40B4-BE49-F238E27FC236}">
                  <a16:creationId xmlns:a16="http://schemas.microsoft.com/office/drawing/2014/main" id="{B70DBF2E-7B89-DDB1-E65B-DE3235F49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5" name="Line 554">
              <a:extLst>
                <a:ext uri="{FF2B5EF4-FFF2-40B4-BE49-F238E27FC236}">
                  <a16:creationId xmlns:a16="http://schemas.microsoft.com/office/drawing/2014/main" id="{DDE5A113-9414-0305-0D2C-7A021DA39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6" name="Line 555">
              <a:extLst>
                <a:ext uri="{FF2B5EF4-FFF2-40B4-BE49-F238E27FC236}">
                  <a16:creationId xmlns:a16="http://schemas.microsoft.com/office/drawing/2014/main" id="{3AB5A236-298D-1F35-9787-E20253B6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7" name="Line 556">
              <a:extLst>
                <a:ext uri="{FF2B5EF4-FFF2-40B4-BE49-F238E27FC236}">
                  <a16:creationId xmlns:a16="http://schemas.microsoft.com/office/drawing/2014/main" id="{494D6735-A7B2-DEFE-1CD2-57BB19F8A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8" name="Line 557">
              <a:extLst>
                <a:ext uri="{FF2B5EF4-FFF2-40B4-BE49-F238E27FC236}">
                  <a16:creationId xmlns:a16="http://schemas.microsoft.com/office/drawing/2014/main" id="{6F9D1CA0-9016-C939-67A6-787225C63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9" name="Line 558">
              <a:extLst>
                <a:ext uri="{FF2B5EF4-FFF2-40B4-BE49-F238E27FC236}">
                  <a16:creationId xmlns:a16="http://schemas.microsoft.com/office/drawing/2014/main" id="{5FBA4821-0A4A-82CE-C13F-8343B2355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0" name="Line 559">
              <a:extLst>
                <a:ext uri="{FF2B5EF4-FFF2-40B4-BE49-F238E27FC236}">
                  <a16:creationId xmlns:a16="http://schemas.microsoft.com/office/drawing/2014/main" id="{2F787E3F-265B-5336-D842-3BD77FFAFB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1" name="Line 560">
              <a:extLst>
                <a:ext uri="{FF2B5EF4-FFF2-40B4-BE49-F238E27FC236}">
                  <a16:creationId xmlns:a16="http://schemas.microsoft.com/office/drawing/2014/main" id="{E68D3391-A6BF-E484-9B09-72A697D85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2" name="Line 561">
              <a:extLst>
                <a:ext uri="{FF2B5EF4-FFF2-40B4-BE49-F238E27FC236}">
                  <a16:creationId xmlns:a16="http://schemas.microsoft.com/office/drawing/2014/main" id="{12986E06-D285-7B23-B066-8838374AC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3" name="Line 562">
              <a:extLst>
                <a:ext uri="{FF2B5EF4-FFF2-40B4-BE49-F238E27FC236}">
                  <a16:creationId xmlns:a16="http://schemas.microsoft.com/office/drawing/2014/main" id="{781F836B-FDA2-EB61-6B2D-97BA8312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4" name="Line 563">
              <a:extLst>
                <a:ext uri="{FF2B5EF4-FFF2-40B4-BE49-F238E27FC236}">
                  <a16:creationId xmlns:a16="http://schemas.microsoft.com/office/drawing/2014/main" id="{908C2D69-C2D3-67EA-C268-B33973079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5" name="Line 564">
              <a:extLst>
                <a:ext uri="{FF2B5EF4-FFF2-40B4-BE49-F238E27FC236}">
                  <a16:creationId xmlns:a16="http://schemas.microsoft.com/office/drawing/2014/main" id="{4C7DDE6E-9213-E353-0A9D-1472679BB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6" name="Line 565">
              <a:extLst>
                <a:ext uri="{FF2B5EF4-FFF2-40B4-BE49-F238E27FC236}">
                  <a16:creationId xmlns:a16="http://schemas.microsoft.com/office/drawing/2014/main" id="{BC86743B-C66E-1F8E-F72F-875C09C2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7" name="Line 566">
              <a:extLst>
                <a:ext uri="{FF2B5EF4-FFF2-40B4-BE49-F238E27FC236}">
                  <a16:creationId xmlns:a16="http://schemas.microsoft.com/office/drawing/2014/main" id="{55A2BC67-196A-F5A0-6E99-69E26661F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8" name="Line 567">
              <a:extLst>
                <a:ext uri="{FF2B5EF4-FFF2-40B4-BE49-F238E27FC236}">
                  <a16:creationId xmlns:a16="http://schemas.microsoft.com/office/drawing/2014/main" id="{B36FD128-E937-7003-54CF-77E3402C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9" name="Line 568">
              <a:extLst>
                <a:ext uri="{FF2B5EF4-FFF2-40B4-BE49-F238E27FC236}">
                  <a16:creationId xmlns:a16="http://schemas.microsoft.com/office/drawing/2014/main" id="{AB0DAB4B-65D6-1203-1F3B-51D95075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0" name="Line 569">
              <a:extLst>
                <a:ext uri="{FF2B5EF4-FFF2-40B4-BE49-F238E27FC236}">
                  <a16:creationId xmlns:a16="http://schemas.microsoft.com/office/drawing/2014/main" id="{F2E7F091-24ED-FE4A-922C-F69A7BBE2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1" name="Line 570">
              <a:extLst>
                <a:ext uri="{FF2B5EF4-FFF2-40B4-BE49-F238E27FC236}">
                  <a16:creationId xmlns:a16="http://schemas.microsoft.com/office/drawing/2014/main" id="{81D443E7-4268-79D5-66FF-C997E5D41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2" name="Line 571">
              <a:extLst>
                <a:ext uri="{FF2B5EF4-FFF2-40B4-BE49-F238E27FC236}">
                  <a16:creationId xmlns:a16="http://schemas.microsoft.com/office/drawing/2014/main" id="{C0D99D3F-AF36-76D4-0A2C-75525C85BD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3" name="Line 572">
              <a:extLst>
                <a:ext uri="{FF2B5EF4-FFF2-40B4-BE49-F238E27FC236}">
                  <a16:creationId xmlns:a16="http://schemas.microsoft.com/office/drawing/2014/main" id="{97258362-BF65-6398-2B01-D203CFCFA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4" name="Line 573">
              <a:extLst>
                <a:ext uri="{FF2B5EF4-FFF2-40B4-BE49-F238E27FC236}">
                  <a16:creationId xmlns:a16="http://schemas.microsoft.com/office/drawing/2014/main" id="{0F01E67F-778A-F28C-A766-BB2972A71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5" name="Line 574">
              <a:extLst>
                <a:ext uri="{FF2B5EF4-FFF2-40B4-BE49-F238E27FC236}">
                  <a16:creationId xmlns:a16="http://schemas.microsoft.com/office/drawing/2014/main" id="{F2F9FE15-55BA-03FD-9F81-D3544F6B0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6" name="Line 575">
              <a:extLst>
                <a:ext uri="{FF2B5EF4-FFF2-40B4-BE49-F238E27FC236}">
                  <a16:creationId xmlns:a16="http://schemas.microsoft.com/office/drawing/2014/main" id="{857FC037-9CD6-927A-843F-2B10141D1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7" name="Line 576">
              <a:extLst>
                <a:ext uri="{FF2B5EF4-FFF2-40B4-BE49-F238E27FC236}">
                  <a16:creationId xmlns:a16="http://schemas.microsoft.com/office/drawing/2014/main" id="{E4F3F49B-4894-DE3D-2DB8-B092A74A1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8" name="Line 577">
              <a:extLst>
                <a:ext uri="{FF2B5EF4-FFF2-40B4-BE49-F238E27FC236}">
                  <a16:creationId xmlns:a16="http://schemas.microsoft.com/office/drawing/2014/main" id="{684C85BE-14CA-A176-D3B0-436E81A1E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9" name="Line 578">
              <a:extLst>
                <a:ext uri="{FF2B5EF4-FFF2-40B4-BE49-F238E27FC236}">
                  <a16:creationId xmlns:a16="http://schemas.microsoft.com/office/drawing/2014/main" id="{BFDC0059-A626-0C63-3BB5-6D85B441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0" name="Line 579">
              <a:extLst>
                <a:ext uri="{FF2B5EF4-FFF2-40B4-BE49-F238E27FC236}">
                  <a16:creationId xmlns:a16="http://schemas.microsoft.com/office/drawing/2014/main" id="{BB23C928-0AAE-A108-BC7C-77EF92837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1" name="Line 580">
              <a:extLst>
                <a:ext uri="{FF2B5EF4-FFF2-40B4-BE49-F238E27FC236}">
                  <a16:creationId xmlns:a16="http://schemas.microsoft.com/office/drawing/2014/main" id="{AEE54696-3B09-F847-BA03-1EAC9C2D3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2" name="Line 581">
              <a:extLst>
                <a:ext uri="{FF2B5EF4-FFF2-40B4-BE49-F238E27FC236}">
                  <a16:creationId xmlns:a16="http://schemas.microsoft.com/office/drawing/2014/main" id="{6C41F964-E5C8-ED9D-4A50-65F20BEDE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3" name="Line 582">
              <a:extLst>
                <a:ext uri="{FF2B5EF4-FFF2-40B4-BE49-F238E27FC236}">
                  <a16:creationId xmlns:a16="http://schemas.microsoft.com/office/drawing/2014/main" id="{02F401EC-2E81-DD7B-7686-B13D01760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4" name="Line 583">
              <a:extLst>
                <a:ext uri="{FF2B5EF4-FFF2-40B4-BE49-F238E27FC236}">
                  <a16:creationId xmlns:a16="http://schemas.microsoft.com/office/drawing/2014/main" id="{96CC3EDC-3056-0B4E-C874-50E4A2DB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5" name="Line 584">
              <a:extLst>
                <a:ext uri="{FF2B5EF4-FFF2-40B4-BE49-F238E27FC236}">
                  <a16:creationId xmlns:a16="http://schemas.microsoft.com/office/drawing/2014/main" id="{B5492C24-3CE7-CB2D-9A80-13E058081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6" name="Line 585">
              <a:extLst>
                <a:ext uri="{FF2B5EF4-FFF2-40B4-BE49-F238E27FC236}">
                  <a16:creationId xmlns:a16="http://schemas.microsoft.com/office/drawing/2014/main" id="{AACBC8C0-A5CB-97A1-D342-ABECE0364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7" name="Line 586">
              <a:extLst>
                <a:ext uri="{FF2B5EF4-FFF2-40B4-BE49-F238E27FC236}">
                  <a16:creationId xmlns:a16="http://schemas.microsoft.com/office/drawing/2014/main" id="{70CA4A34-A9EE-D5D9-F86F-3F6FFB44D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8" name="Line 587">
              <a:extLst>
                <a:ext uri="{FF2B5EF4-FFF2-40B4-BE49-F238E27FC236}">
                  <a16:creationId xmlns:a16="http://schemas.microsoft.com/office/drawing/2014/main" id="{DE34BAD7-1B85-035F-9DFB-1A0EB7309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9" name="Line 588">
              <a:extLst>
                <a:ext uri="{FF2B5EF4-FFF2-40B4-BE49-F238E27FC236}">
                  <a16:creationId xmlns:a16="http://schemas.microsoft.com/office/drawing/2014/main" id="{FEDDAD5F-E7DA-FA6E-3C5A-019308BBD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0" name="Line 589">
              <a:extLst>
                <a:ext uri="{FF2B5EF4-FFF2-40B4-BE49-F238E27FC236}">
                  <a16:creationId xmlns:a16="http://schemas.microsoft.com/office/drawing/2014/main" id="{0C7CE368-9D03-10C6-CACE-CD36A0D9C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1" name="Line 590">
              <a:extLst>
                <a:ext uri="{FF2B5EF4-FFF2-40B4-BE49-F238E27FC236}">
                  <a16:creationId xmlns:a16="http://schemas.microsoft.com/office/drawing/2014/main" id="{722FA811-CC8F-23D1-F1CF-20083DA9B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2" name="Line 591">
              <a:extLst>
                <a:ext uri="{FF2B5EF4-FFF2-40B4-BE49-F238E27FC236}">
                  <a16:creationId xmlns:a16="http://schemas.microsoft.com/office/drawing/2014/main" id="{1BB56DB1-7966-3E9E-4A46-481CC147A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3" name="Line 592">
              <a:extLst>
                <a:ext uri="{FF2B5EF4-FFF2-40B4-BE49-F238E27FC236}">
                  <a16:creationId xmlns:a16="http://schemas.microsoft.com/office/drawing/2014/main" id="{877BB1C1-7AE7-0DB7-6454-B2D033CEB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4" name="Line 593">
              <a:extLst>
                <a:ext uri="{FF2B5EF4-FFF2-40B4-BE49-F238E27FC236}">
                  <a16:creationId xmlns:a16="http://schemas.microsoft.com/office/drawing/2014/main" id="{19607CA0-9834-F16E-0FB4-B9A98E699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5" name="Line 594">
              <a:extLst>
                <a:ext uri="{FF2B5EF4-FFF2-40B4-BE49-F238E27FC236}">
                  <a16:creationId xmlns:a16="http://schemas.microsoft.com/office/drawing/2014/main" id="{B7B1C3F6-4F64-BD1F-9090-ACDB51CB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6" name="Line 595">
              <a:extLst>
                <a:ext uri="{FF2B5EF4-FFF2-40B4-BE49-F238E27FC236}">
                  <a16:creationId xmlns:a16="http://schemas.microsoft.com/office/drawing/2014/main" id="{0F3ED400-2D37-2F4A-277E-286ECB5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7" name="Line 596">
              <a:extLst>
                <a:ext uri="{FF2B5EF4-FFF2-40B4-BE49-F238E27FC236}">
                  <a16:creationId xmlns:a16="http://schemas.microsoft.com/office/drawing/2014/main" id="{CAF39F13-AFA6-5415-67EB-4437E4CB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8" name="Line 597">
              <a:extLst>
                <a:ext uri="{FF2B5EF4-FFF2-40B4-BE49-F238E27FC236}">
                  <a16:creationId xmlns:a16="http://schemas.microsoft.com/office/drawing/2014/main" id="{8A00ABBA-E357-607C-403C-EC6F3DF97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9" name="Line 598">
              <a:extLst>
                <a:ext uri="{FF2B5EF4-FFF2-40B4-BE49-F238E27FC236}">
                  <a16:creationId xmlns:a16="http://schemas.microsoft.com/office/drawing/2014/main" id="{53CBD7D4-2560-956F-F065-0CC760618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0" name="Line 599">
              <a:extLst>
                <a:ext uri="{FF2B5EF4-FFF2-40B4-BE49-F238E27FC236}">
                  <a16:creationId xmlns:a16="http://schemas.microsoft.com/office/drawing/2014/main" id="{ED20CE70-7823-8108-2248-E067B9EE1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1" name="Line 600">
              <a:extLst>
                <a:ext uri="{FF2B5EF4-FFF2-40B4-BE49-F238E27FC236}">
                  <a16:creationId xmlns:a16="http://schemas.microsoft.com/office/drawing/2014/main" id="{BF1D00E1-1501-E632-4396-36C3B56D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2" name="Line 601">
              <a:extLst>
                <a:ext uri="{FF2B5EF4-FFF2-40B4-BE49-F238E27FC236}">
                  <a16:creationId xmlns:a16="http://schemas.microsoft.com/office/drawing/2014/main" id="{779B9622-3DBC-1512-A164-336EE99C6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3" name="Line 602">
              <a:extLst>
                <a:ext uri="{FF2B5EF4-FFF2-40B4-BE49-F238E27FC236}">
                  <a16:creationId xmlns:a16="http://schemas.microsoft.com/office/drawing/2014/main" id="{28F61CFB-31D2-971B-7EEA-C6F3CA006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4" name="Line 603">
              <a:extLst>
                <a:ext uri="{FF2B5EF4-FFF2-40B4-BE49-F238E27FC236}">
                  <a16:creationId xmlns:a16="http://schemas.microsoft.com/office/drawing/2014/main" id="{91F409DA-1598-21EC-7DE7-CC5E2D760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5" name="Line 604">
              <a:extLst>
                <a:ext uri="{FF2B5EF4-FFF2-40B4-BE49-F238E27FC236}">
                  <a16:creationId xmlns:a16="http://schemas.microsoft.com/office/drawing/2014/main" id="{8D8F1B54-45A1-DB38-94F8-F7C6FDCD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6" name="Line 605">
              <a:extLst>
                <a:ext uri="{FF2B5EF4-FFF2-40B4-BE49-F238E27FC236}">
                  <a16:creationId xmlns:a16="http://schemas.microsoft.com/office/drawing/2014/main" id="{E34FA89C-109D-70DD-23E9-C51B5E522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7" name="Line 606">
              <a:extLst>
                <a:ext uri="{FF2B5EF4-FFF2-40B4-BE49-F238E27FC236}">
                  <a16:creationId xmlns:a16="http://schemas.microsoft.com/office/drawing/2014/main" id="{B9FC6939-1AA0-30EB-66AA-2AE40361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08" name="Group 607">
            <a:extLst>
              <a:ext uri="{FF2B5EF4-FFF2-40B4-BE49-F238E27FC236}">
                <a16:creationId xmlns:a16="http://schemas.microsoft.com/office/drawing/2014/main" id="{5EA42675-5586-2A1F-235A-C4D91B74DD23}"/>
              </a:ext>
            </a:extLst>
          </p:cNvPr>
          <p:cNvGrpSpPr>
            <a:grpSpLocks/>
          </p:cNvGrpSpPr>
          <p:nvPr/>
        </p:nvGrpSpPr>
        <p:grpSpPr bwMode="auto">
          <a:xfrm>
            <a:off x="5548009" y="1199740"/>
            <a:ext cx="6653719" cy="3926897"/>
            <a:chOff x="1079" y="768"/>
            <a:chExt cx="1381" cy="3035"/>
          </a:xfrm>
        </p:grpSpPr>
        <p:sp>
          <p:nvSpPr>
            <p:cNvPr id="1109" name="Line 428">
              <a:extLst>
                <a:ext uri="{FF2B5EF4-FFF2-40B4-BE49-F238E27FC236}">
                  <a16:creationId xmlns:a16="http://schemas.microsoft.com/office/drawing/2014/main" id="{77C02F12-9DE1-B863-D07B-2990661F5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0" name="Line 429">
              <a:extLst>
                <a:ext uri="{FF2B5EF4-FFF2-40B4-BE49-F238E27FC236}">
                  <a16:creationId xmlns:a16="http://schemas.microsoft.com/office/drawing/2014/main" id="{B2D96471-7B00-1B23-61D7-EFCAB5ADE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1" name="Line 430">
              <a:extLst>
                <a:ext uri="{FF2B5EF4-FFF2-40B4-BE49-F238E27FC236}">
                  <a16:creationId xmlns:a16="http://schemas.microsoft.com/office/drawing/2014/main" id="{54FFB23B-BF02-6302-6591-45A48A59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2" name="Line 431">
              <a:extLst>
                <a:ext uri="{FF2B5EF4-FFF2-40B4-BE49-F238E27FC236}">
                  <a16:creationId xmlns:a16="http://schemas.microsoft.com/office/drawing/2014/main" id="{285B2CE9-CEA7-31B2-F3E1-7B21402891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3" name="Line 432">
              <a:extLst>
                <a:ext uri="{FF2B5EF4-FFF2-40B4-BE49-F238E27FC236}">
                  <a16:creationId xmlns:a16="http://schemas.microsoft.com/office/drawing/2014/main" id="{164F8939-243B-7496-83E7-B75D625BC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4" name="Line 433">
              <a:extLst>
                <a:ext uri="{FF2B5EF4-FFF2-40B4-BE49-F238E27FC236}">
                  <a16:creationId xmlns:a16="http://schemas.microsoft.com/office/drawing/2014/main" id="{63A231A7-9B67-E7E2-C55A-9CEE82804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5" name="Line 434">
              <a:extLst>
                <a:ext uri="{FF2B5EF4-FFF2-40B4-BE49-F238E27FC236}">
                  <a16:creationId xmlns:a16="http://schemas.microsoft.com/office/drawing/2014/main" id="{630B45C2-4D8D-89A4-A2E7-3D7C28DF3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6" name="Line 435">
              <a:extLst>
                <a:ext uri="{FF2B5EF4-FFF2-40B4-BE49-F238E27FC236}">
                  <a16:creationId xmlns:a16="http://schemas.microsoft.com/office/drawing/2014/main" id="{883A7D2C-62E7-A8C8-CC26-B8AAB2A44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7" name="Line 436">
              <a:extLst>
                <a:ext uri="{FF2B5EF4-FFF2-40B4-BE49-F238E27FC236}">
                  <a16:creationId xmlns:a16="http://schemas.microsoft.com/office/drawing/2014/main" id="{4DF31800-7942-B551-65F2-37E9E7A937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8" name="Line 437">
              <a:extLst>
                <a:ext uri="{FF2B5EF4-FFF2-40B4-BE49-F238E27FC236}">
                  <a16:creationId xmlns:a16="http://schemas.microsoft.com/office/drawing/2014/main" id="{1BA1B36D-6C5B-D2DB-1A48-1823244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9" name="Line 438">
              <a:extLst>
                <a:ext uri="{FF2B5EF4-FFF2-40B4-BE49-F238E27FC236}">
                  <a16:creationId xmlns:a16="http://schemas.microsoft.com/office/drawing/2014/main" id="{F448976E-FD33-C5FB-EA89-532A72141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0" name="Line 439">
              <a:extLst>
                <a:ext uri="{FF2B5EF4-FFF2-40B4-BE49-F238E27FC236}">
                  <a16:creationId xmlns:a16="http://schemas.microsoft.com/office/drawing/2014/main" id="{D8D260AC-983B-3DDF-D875-AF787EAEE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1" name="Line 440">
              <a:extLst>
                <a:ext uri="{FF2B5EF4-FFF2-40B4-BE49-F238E27FC236}">
                  <a16:creationId xmlns:a16="http://schemas.microsoft.com/office/drawing/2014/main" id="{42ECD62F-CE81-2AB5-0295-DB7A9BC5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2" name="Line 441">
              <a:extLst>
                <a:ext uri="{FF2B5EF4-FFF2-40B4-BE49-F238E27FC236}">
                  <a16:creationId xmlns:a16="http://schemas.microsoft.com/office/drawing/2014/main" id="{64959110-C502-3DCA-C62E-42B7C1E5C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3" name="Line 442">
              <a:extLst>
                <a:ext uri="{FF2B5EF4-FFF2-40B4-BE49-F238E27FC236}">
                  <a16:creationId xmlns:a16="http://schemas.microsoft.com/office/drawing/2014/main" id="{CDCED52F-E015-3D9F-C3B7-38E9DDA3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4" name="Line 443">
              <a:extLst>
                <a:ext uri="{FF2B5EF4-FFF2-40B4-BE49-F238E27FC236}">
                  <a16:creationId xmlns:a16="http://schemas.microsoft.com/office/drawing/2014/main" id="{AC6A9EE1-A3C1-4EFC-1BBD-3DB55E91E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5" name="Line 444">
              <a:extLst>
                <a:ext uri="{FF2B5EF4-FFF2-40B4-BE49-F238E27FC236}">
                  <a16:creationId xmlns:a16="http://schemas.microsoft.com/office/drawing/2014/main" id="{EB15BC28-1BA7-FC0F-3F5C-ADDC1C0F1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6" name="Line 445">
              <a:extLst>
                <a:ext uri="{FF2B5EF4-FFF2-40B4-BE49-F238E27FC236}">
                  <a16:creationId xmlns:a16="http://schemas.microsoft.com/office/drawing/2014/main" id="{E107BFF7-72DF-A741-8936-E36F7E1B8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7" name="Line 446">
              <a:extLst>
                <a:ext uri="{FF2B5EF4-FFF2-40B4-BE49-F238E27FC236}">
                  <a16:creationId xmlns:a16="http://schemas.microsoft.com/office/drawing/2014/main" id="{9B5C5005-CFAD-7F62-7339-14FFD1A3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8" name="Line 447">
              <a:extLst>
                <a:ext uri="{FF2B5EF4-FFF2-40B4-BE49-F238E27FC236}">
                  <a16:creationId xmlns:a16="http://schemas.microsoft.com/office/drawing/2014/main" id="{CBCE7E70-1CBE-47ED-9503-31842C452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9" name="Line 448">
              <a:extLst>
                <a:ext uri="{FF2B5EF4-FFF2-40B4-BE49-F238E27FC236}">
                  <a16:creationId xmlns:a16="http://schemas.microsoft.com/office/drawing/2014/main" id="{F7F1CEBA-8CBD-964E-EA9E-ABA1B85AF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0" name="Line 449">
              <a:extLst>
                <a:ext uri="{FF2B5EF4-FFF2-40B4-BE49-F238E27FC236}">
                  <a16:creationId xmlns:a16="http://schemas.microsoft.com/office/drawing/2014/main" id="{E5A2985F-BBB5-86EF-BA03-BB1AACA3E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1" name="Line 450">
              <a:extLst>
                <a:ext uri="{FF2B5EF4-FFF2-40B4-BE49-F238E27FC236}">
                  <a16:creationId xmlns:a16="http://schemas.microsoft.com/office/drawing/2014/main" id="{3ACBEBCE-0D2C-393A-B8BD-E44B9C225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2" name="Line 451">
              <a:extLst>
                <a:ext uri="{FF2B5EF4-FFF2-40B4-BE49-F238E27FC236}">
                  <a16:creationId xmlns:a16="http://schemas.microsoft.com/office/drawing/2014/main" id="{95E1F93D-7662-F2B3-037F-258E6C543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3" name="Line 452">
              <a:extLst>
                <a:ext uri="{FF2B5EF4-FFF2-40B4-BE49-F238E27FC236}">
                  <a16:creationId xmlns:a16="http://schemas.microsoft.com/office/drawing/2014/main" id="{F49C5926-2FF0-C6C7-D4FB-1D83DFC0A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4" name="Line 453">
              <a:extLst>
                <a:ext uri="{FF2B5EF4-FFF2-40B4-BE49-F238E27FC236}">
                  <a16:creationId xmlns:a16="http://schemas.microsoft.com/office/drawing/2014/main" id="{4D8D2E64-671D-77B7-7801-9BCD1DC98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5" name="Line 454">
              <a:extLst>
                <a:ext uri="{FF2B5EF4-FFF2-40B4-BE49-F238E27FC236}">
                  <a16:creationId xmlns:a16="http://schemas.microsoft.com/office/drawing/2014/main" id="{1E61105E-2F3E-751E-ABE1-F2FC92524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6" name="Line 455">
              <a:extLst>
                <a:ext uri="{FF2B5EF4-FFF2-40B4-BE49-F238E27FC236}">
                  <a16:creationId xmlns:a16="http://schemas.microsoft.com/office/drawing/2014/main" id="{9B173E1E-AB89-5EF2-C7C3-3C10E2C8E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7" name="Line 456">
              <a:extLst>
                <a:ext uri="{FF2B5EF4-FFF2-40B4-BE49-F238E27FC236}">
                  <a16:creationId xmlns:a16="http://schemas.microsoft.com/office/drawing/2014/main" id="{C65B00DF-C205-2BCE-2AE9-A0C8CA80F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8" name="Line 457">
              <a:extLst>
                <a:ext uri="{FF2B5EF4-FFF2-40B4-BE49-F238E27FC236}">
                  <a16:creationId xmlns:a16="http://schemas.microsoft.com/office/drawing/2014/main" id="{B0B27CA4-FB13-D317-4BCE-4414FF7A0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9" name="Line 458">
              <a:extLst>
                <a:ext uri="{FF2B5EF4-FFF2-40B4-BE49-F238E27FC236}">
                  <a16:creationId xmlns:a16="http://schemas.microsoft.com/office/drawing/2014/main" id="{D0FDDBCF-242C-A062-E075-B0BC8FBC9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0" name="Line 459">
              <a:extLst>
                <a:ext uri="{FF2B5EF4-FFF2-40B4-BE49-F238E27FC236}">
                  <a16:creationId xmlns:a16="http://schemas.microsoft.com/office/drawing/2014/main" id="{6CFB96C0-500D-CB5C-7C2C-B4BD8BCFD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1" name="Line 460">
              <a:extLst>
                <a:ext uri="{FF2B5EF4-FFF2-40B4-BE49-F238E27FC236}">
                  <a16:creationId xmlns:a16="http://schemas.microsoft.com/office/drawing/2014/main" id="{6C4C8401-8F55-D826-0E6E-4BB4659FC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2" name="Line 461">
              <a:extLst>
                <a:ext uri="{FF2B5EF4-FFF2-40B4-BE49-F238E27FC236}">
                  <a16:creationId xmlns:a16="http://schemas.microsoft.com/office/drawing/2014/main" id="{B307E7D4-0A68-136C-125E-BA9862F74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3" name="Line 462">
              <a:extLst>
                <a:ext uri="{FF2B5EF4-FFF2-40B4-BE49-F238E27FC236}">
                  <a16:creationId xmlns:a16="http://schemas.microsoft.com/office/drawing/2014/main" id="{031327BA-236B-0055-0898-824D2D13D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4" name="Line 463">
              <a:extLst>
                <a:ext uri="{FF2B5EF4-FFF2-40B4-BE49-F238E27FC236}">
                  <a16:creationId xmlns:a16="http://schemas.microsoft.com/office/drawing/2014/main" id="{F75A6ECE-33D7-AF69-5574-D3B7094EB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5" name="Line 464">
              <a:extLst>
                <a:ext uri="{FF2B5EF4-FFF2-40B4-BE49-F238E27FC236}">
                  <a16:creationId xmlns:a16="http://schemas.microsoft.com/office/drawing/2014/main" id="{DD70B0BF-8CCD-3986-2955-B7CF0B1FD7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6" name="Line 465">
              <a:extLst>
                <a:ext uri="{FF2B5EF4-FFF2-40B4-BE49-F238E27FC236}">
                  <a16:creationId xmlns:a16="http://schemas.microsoft.com/office/drawing/2014/main" id="{A0716E3F-FE6E-87BD-7364-20AD808FE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7" name="Line 466">
              <a:extLst>
                <a:ext uri="{FF2B5EF4-FFF2-40B4-BE49-F238E27FC236}">
                  <a16:creationId xmlns:a16="http://schemas.microsoft.com/office/drawing/2014/main" id="{104944EF-4935-4649-3022-995B7143F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8" name="Line 467">
              <a:extLst>
                <a:ext uri="{FF2B5EF4-FFF2-40B4-BE49-F238E27FC236}">
                  <a16:creationId xmlns:a16="http://schemas.microsoft.com/office/drawing/2014/main" id="{6F26545B-4BBE-AFF7-3A3D-1B055254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9" name="Line 468">
              <a:extLst>
                <a:ext uri="{FF2B5EF4-FFF2-40B4-BE49-F238E27FC236}">
                  <a16:creationId xmlns:a16="http://schemas.microsoft.com/office/drawing/2014/main" id="{2469EB9C-12EE-A161-3FAD-96B7F01F7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0" name="Line 469">
              <a:extLst>
                <a:ext uri="{FF2B5EF4-FFF2-40B4-BE49-F238E27FC236}">
                  <a16:creationId xmlns:a16="http://schemas.microsoft.com/office/drawing/2014/main" id="{24457E4E-423B-4360-1BA2-101A00C66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1" name="Line 470">
              <a:extLst>
                <a:ext uri="{FF2B5EF4-FFF2-40B4-BE49-F238E27FC236}">
                  <a16:creationId xmlns:a16="http://schemas.microsoft.com/office/drawing/2014/main" id="{3F4D2185-2226-6969-F2E8-410CFF7B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2" name="Line 471">
              <a:extLst>
                <a:ext uri="{FF2B5EF4-FFF2-40B4-BE49-F238E27FC236}">
                  <a16:creationId xmlns:a16="http://schemas.microsoft.com/office/drawing/2014/main" id="{A43554FD-6BE9-23B3-49AF-7F604C02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3" name="Line 472">
              <a:extLst>
                <a:ext uri="{FF2B5EF4-FFF2-40B4-BE49-F238E27FC236}">
                  <a16:creationId xmlns:a16="http://schemas.microsoft.com/office/drawing/2014/main" id="{4F2E52E6-C3C3-4B19-1082-9BC95D26F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4" name="Line 473">
              <a:extLst>
                <a:ext uri="{FF2B5EF4-FFF2-40B4-BE49-F238E27FC236}">
                  <a16:creationId xmlns:a16="http://schemas.microsoft.com/office/drawing/2014/main" id="{1992ABF8-19DB-1C7F-5A02-4DA50159C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5" name="Line 474">
              <a:extLst>
                <a:ext uri="{FF2B5EF4-FFF2-40B4-BE49-F238E27FC236}">
                  <a16:creationId xmlns:a16="http://schemas.microsoft.com/office/drawing/2014/main" id="{747D29E8-63EE-64B0-E0B2-D7EDC3E50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6" name="Line 475">
              <a:extLst>
                <a:ext uri="{FF2B5EF4-FFF2-40B4-BE49-F238E27FC236}">
                  <a16:creationId xmlns:a16="http://schemas.microsoft.com/office/drawing/2014/main" id="{8538F915-289C-5543-AF16-191096145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7" name="Line 476">
              <a:extLst>
                <a:ext uri="{FF2B5EF4-FFF2-40B4-BE49-F238E27FC236}">
                  <a16:creationId xmlns:a16="http://schemas.microsoft.com/office/drawing/2014/main" id="{BB0F9045-E13B-DD60-E018-4368AF36E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8" name="Line 477">
              <a:extLst>
                <a:ext uri="{FF2B5EF4-FFF2-40B4-BE49-F238E27FC236}">
                  <a16:creationId xmlns:a16="http://schemas.microsoft.com/office/drawing/2014/main" id="{0407A592-689D-7F04-A806-9047449BD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9" name="Line 478">
              <a:extLst>
                <a:ext uri="{FF2B5EF4-FFF2-40B4-BE49-F238E27FC236}">
                  <a16:creationId xmlns:a16="http://schemas.microsoft.com/office/drawing/2014/main" id="{74B8AE2B-3252-DAA1-B0FC-37A904F9C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0" name="Line 479">
              <a:extLst>
                <a:ext uri="{FF2B5EF4-FFF2-40B4-BE49-F238E27FC236}">
                  <a16:creationId xmlns:a16="http://schemas.microsoft.com/office/drawing/2014/main" id="{69E00865-F447-009E-E4CE-00751737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1" name="Line 480">
              <a:extLst>
                <a:ext uri="{FF2B5EF4-FFF2-40B4-BE49-F238E27FC236}">
                  <a16:creationId xmlns:a16="http://schemas.microsoft.com/office/drawing/2014/main" id="{07102E7D-8F28-F73B-9DF1-453CC2BD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2" name="Line 481">
              <a:extLst>
                <a:ext uri="{FF2B5EF4-FFF2-40B4-BE49-F238E27FC236}">
                  <a16:creationId xmlns:a16="http://schemas.microsoft.com/office/drawing/2014/main" id="{FAAFEC28-42BE-DC24-7650-1D8D16512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3" name="Line 482">
              <a:extLst>
                <a:ext uri="{FF2B5EF4-FFF2-40B4-BE49-F238E27FC236}">
                  <a16:creationId xmlns:a16="http://schemas.microsoft.com/office/drawing/2014/main" id="{18085557-8D6B-81E5-1B4A-6D411073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4" name="Line 483">
              <a:extLst>
                <a:ext uri="{FF2B5EF4-FFF2-40B4-BE49-F238E27FC236}">
                  <a16:creationId xmlns:a16="http://schemas.microsoft.com/office/drawing/2014/main" id="{78E74CCD-6C58-17F6-B581-008248AFD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5" name="Line 484">
              <a:extLst>
                <a:ext uri="{FF2B5EF4-FFF2-40B4-BE49-F238E27FC236}">
                  <a16:creationId xmlns:a16="http://schemas.microsoft.com/office/drawing/2014/main" id="{2D6163FA-6700-4FD7-2BD4-ACDF6EAC7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6" name="Line 485">
              <a:extLst>
                <a:ext uri="{FF2B5EF4-FFF2-40B4-BE49-F238E27FC236}">
                  <a16:creationId xmlns:a16="http://schemas.microsoft.com/office/drawing/2014/main" id="{F44472FA-2D45-C6D7-7EF4-46B8F3257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7" name="Line 486">
              <a:extLst>
                <a:ext uri="{FF2B5EF4-FFF2-40B4-BE49-F238E27FC236}">
                  <a16:creationId xmlns:a16="http://schemas.microsoft.com/office/drawing/2014/main" id="{9612218F-EF79-919F-E074-7AE15342E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8" name="Line 487">
              <a:extLst>
                <a:ext uri="{FF2B5EF4-FFF2-40B4-BE49-F238E27FC236}">
                  <a16:creationId xmlns:a16="http://schemas.microsoft.com/office/drawing/2014/main" id="{9889F912-B8C1-963B-B900-1C49F8B12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9" name="Line 488">
              <a:extLst>
                <a:ext uri="{FF2B5EF4-FFF2-40B4-BE49-F238E27FC236}">
                  <a16:creationId xmlns:a16="http://schemas.microsoft.com/office/drawing/2014/main" id="{9B17360F-BC3B-C230-2A26-8E3B915F2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0" name="Line 489">
              <a:extLst>
                <a:ext uri="{FF2B5EF4-FFF2-40B4-BE49-F238E27FC236}">
                  <a16:creationId xmlns:a16="http://schemas.microsoft.com/office/drawing/2014/main" id="{B40B55B3-F619-0FF5-106C-ADFA8A306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1" name="Line 490">
              <a:extLst>
                <a:ext uri="{FF2B5EF4-FFF2-40B4-BE49-F238E27FC236}">
                  <a16:creationId xmlns:a16="http://schemas.microsoft.com/office/drawing/2014/main" id="{992C57DF-7E1D-5052-0402-57A415386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2" name="Line 491">
              <a:extLst>
                <a:ext uri="{FF2B5EF4-FFF2-40B4-BE49-F238E27FC236}">
                  <a16:creationId xmlns:a16="http://schemas.microsoft.com/office/drawing/2014/main" id="{EF78E056-758B-3603-7E30-602485C7F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3" name="Line 492">
              <a:extLst>
                <a:ext uri="{FF2B5EF4-FFF2-40B4-BE49-F238E27FC236}">
                  <a16:creationId xmlns:a16="http://schemas.microsoft.com/office/drawing/2014/main" id="{61EEE58A-CB0D-F04D-51DA-77D4C5532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4" name="Line 493">
              <a:extLst>
                <a:ext uri="{FF2B5EF4-FFF2-40B4-BE49-F238E27FC236}">
                  <a16:creationId xmlns:a16="http://schemas.microsoft.com/office/drawing/2014/main" id="{13EFE3E1-FD87-B2D1-174D-243EC2AF3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5" name="Line 494">
              <a:extLst>
                <a:ext uri="{FF2B5EF4-FFF2-40B4-BE49-F238E27FC236}">
                  <a16:creationId xmlns:a16="http://schemas.microsoft.com/office/drawing/2014/main" id="{15FEFAD5-D91B-EE3B-CB42-50EC153D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6" name="Line 495">
              <a:extLst>
                <a:ext uri="{FF2B5EF4-FFF2-40B4-BE49-F238E27FC236}">
                  <a16:creationId xmlns:a16="http://schemas.microsoft.com/office/drawing/2014/main" id="{7895B945-DDC0-DABA-6FE8-65DE0516F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7" name="Line 496">
              <a:extLst>
                <a:ext uri="{FF2B5EF4-FFF2-40B4-BE49-F238E27FC236}">
                  <a16:creationId xmlns:a16="http://schemas.microsoft.com/office/drawing/2014/main" id="{9750A214-0E35-7016-E083-83E58678C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8" name="Line 497">
              <a:extLst>
                <a:ext uri="{FF2B5EF4-FFF2-40B4-BE49-F238E27FC236}">
                  <a16:creationId xmlns:a16="http://schemas.microsoft.com/office/drawing/2014/main" id="{E68D2DC0-5489-2610-1E0F-008B30914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9" name="Line 498">
              <a:extLst>
                <a:ext uri="{FF2B5EF4-FFF2-40B4-BE49-F238E27FC236}">
                  <a16:creationId xmlns:a16="http://schemas.microsoft.com/office/drawing/2014/main" id="{17CA0668-1553-D64D-AFAC-220754295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0" name="Line 499">
              <a:extLst>
                <a:ext uri="{FF2B5EF4-FFF2-40B4-BE49-F238E27FC236}">
                  <a16:creationId xmlns:a16="http://schemas.microsoft.com/office/drawing/2014/main" id="{A234E6D4-F09C-DE51-17CC-B0D2AEFB9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1" name="Line 500">
              <a:extLst>
                <a:ext uri="{FF2B5EF4-FFF2-40B4-BE49-F238E27FC236}">
                  <a16:creationId xmlns:a16="http://schemas.microsoft.com/office/drawing/2014/main" id="{E7DD545A-92AD-AE65-434B-D29CAA288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2" name="Line 501">
              <a:extLst>
                <a:ext uri="{FF2B5EF4-FFF2-40B4-BE49-F238E27FC236}">
                  <a16:creationId xmlns:a16="http://schemas.microsoft.com/office/drawing/2014/main" id="{8F1CA0BE-3F12-BC1F-2B60-387387682B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3" name="Line 502">
              <a:extLst>
                <a:ext uri="{FF2B5EF4-FFF2-40B4-BE49-F238E27FC236}">
                  <a16:creationId xmlns:a16="http://schemas.microsoft.com/office/drawing/2014/main" id="{9C33AC87-8A60-EF56-F52F-D4F894566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4" name="Line 503">
              <a:extLst>
                <a:ext uri="{FF2B5EF4-FFF2-40B4-BE49-F238E27FC236}">
                  <a16:creationId xmlns:a16="http://schemas.microsoft.com/office/drawing/2014/main" id="{9D911CFD-C2BC-8CDE-3809-2F9C5DF1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5" name="Line 504">
              <a:extLst>
                <a:ext uri="{FF2B5EF4-FFF2-40B4-BE49-F238E27FC236}">
                  <a16:creationId xmlns:a16="http://schemas.microsoft.com/office/drawing/2014/main" id="{7B07799A-7879-172A-96F3-20BB9265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6" name="Line 505">
              <a:extLst>
                <a:ext uri="{FF2B5EF4-FFF2-40B4-BE49-F238E27FC236}">
                  <a16:creationId xmlns:a16="http://schemas.microsoft.com/office/drawing/2014/main" id="{1018A066-A988-139C-7BDB-FAE0CAE5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7" name="Line 506">
              <a:extLst>
                <a:ext uri="{FF2B5EF4-FFF2-40B4-BE49-F238E27FC236}">
                  <a16:creationId xmlns:a16="http://schemas.microsoft.com/office/drawing/2014/main" id="{863D51F7-283C-3863-123D-7993426C0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8" name="Line 507">
              <a:extLst>
                <a:ext uri="{FF2B5EF4-FFF2-40B4-BE49-F238E27FC236}">
                  <a16:creationId xmlns:a16="http://schemas.microsoft.com/office/drawing/2014/main" id="{EAD48A82-1E4C-8833-F483-5221E8577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9" name="Line 508">
              <a:extLst>
                <a:ext uri="{FF2B5EF4-FFF2-40B4-BE49-F238E27FC236}">
                  <a16:creationId xmlns:a16="http://schemas.microsoft.com/office/drawing/2014/main" id="{4F7D356C-AF02-EB0E-3106-8B35DA9D6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0" name="Line 509">
              <a:extLst>
                <a:ext uri="{FF2B5EF4-FFF2-40B4-BE49-F238E27FC236}">
                  <a16:creationId xmlns:a16="http://schemas.microsoft.com/office/drawing/2014/main" id="{BD327A98-A294-97A1-B1BE-345DB40EB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1" name="Line 510">
              <a:extLst>
                <a:ext uri="{FF2B5EF4-FFF2-40B4-BE49-F238E27FC236}">
                  <a16:creationId xmlns:a16="http://schemas.microsoft.com/office/drawing/2014/main" id="{C8EEB0C3-38B4-FD37-961A-83D89FF45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2" name="Line 511">
              <a:extLst>
                <a:ext uri="{FF2B5EF4-FFF2-40B4-BE49-F238E27FC236}">
                  <a16:creationId xmlns:a16="http://schemas.microsoft.com/office/drawing/2014/main" id="{6D010A61-4B51-C7D8-8132-F28A015D9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3" name="Line 512">
              <a:extLst>
                <a:ext uri="{FF2B5EF4-FFF2-40B4-BE49-F238E27FC236}">
                  <a16:creationId xmlns:a16="http://schemas.microsoft.com/office/drawing/2014/main" id="{A64D3498-17F6-C45C-B487-A3272D6FA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4" name="Line 513">
              <a:extLst>
                <a:ext uri="{FF2B5EF4-FFF2-40B4-BE49-F238E27FC236}">
                  <a16:creationId xmlns:a16="http://schemas.microsoft.com/office/drawing/2014/main" id="{F1A95341-7D92-F971-664D-525ED01B1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5" name="Line 514">
              <a:extLst>
                <a:ext uri="{FF2B5EF4-FFF2-40B4-BE49-F238E27FC236}">
                  <a16:creationId xmlns:a16="http://schemas.microsoft.com/office/drawing/2014/main" id="{762E4AFA-0EC0-8010-4582-E3AACB4EB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6" name="Line 515">
              <a:extLst>
                <a:ext uri="{FF2B5EF4-FFF2-40B4-BE49-F238E27FC236}">
                  <a16:creationId xmlns:a16="http://schemas.microsoft.com/office/drawing/2014/main" id="{F5357821-7869-36E9-CBAE-CCCA566AE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7" name="Line 516">
              <a:extLst>
                <a:ext uri="{FF2B5EF4-FFF2-40B4-BE49-F238E27FC236}">
                  <a16:creationId xmlns:a16="http://schemas.microsoft.com/office/drawing/2014/main" id="{DBB7F3C1-E81D-D077-8AE4-EF471E9AB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8" name="Line 517">
              <a:extLst>
                <a:ext uri="{FF2B5EF4-FFF2-40B4-BE49-F238E27FC236}">
                  <a16:creationId xmlns:a16="http://schemas.microsoft.com/office/drawing/2014/main" id="{90B578C9-A66D-1896-4B8F-C4A76785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9" name="Line 518">
              <a:extLst>
                <a:ext uri="{FF2B5EF4-FFF2-40B4-BE49-F238E27FC236}">
                  <a16:creationId xmlns:a16="http://schemas.microsoft.com/office/drawing/2014/main" id="{05B70903-20EF-9DD5-309B-192DE5CDA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0" name="Line 519">
              <a:extLst>
                <a:ext uri="{FF2B5EF4-FFF2-40B4-BE49-F238E27FC236}">
                  <a16:creationId xmlns:a16="http://schemas.microsoft.com/office/drawing/2014/main" id="{EF555FDD-5B0E-2823-15E8-452F4341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1" name="Line 520">
              <a:extLst>
                <a:ext uri="{FF2B5EF4-FFF2-40B4-BE49-F238E27FC236}">
                  <a16:creationId xmlns:a16="http://schemas.microsoft.com/office/drawing/2014/main" id="{9BEFC6EA-70FC-9FBC-F02C-EFC42EDC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2" name="Line 521">
              <a:extLst>
                <a:ext uri="{FF2B5EF4-FFF2-40B4-BE49-F238E27FC236}">
                  <a16:creationId xmlns:a16="http://schemas.microsoft.com/office/drawing/2014/main" id="{0C016613-1393-75CC-0CDC-CD31F1477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3" name="Line 522">
              <a:extLst>
                <a:ext uri="{FF2B5EF4-FFF2-40B4-BE49-F238E27FC236}">
                  <a16:creationId xmlns:a16="http://schemas.microsoft.com/office/drawing/2014/main" id="{143EE45A-3B78-24F2-C658-E9402BF6F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4" name="Line 523">
              <a:extLst>
                <a:ext uri="{FF2B5EF4-FFF2-40B4-BE49-F238E27FC236}">
                  <a16:creationId xmlns:a16="http://schemas.microsoft.com/office/drawing/2014/main" id="{AAF2594D-3C94-72C6-24FE-5E6A31984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5" name="Line 524">
              <a:extLst>
                <a:ext uri="{FF2B5EF4-FFF2-40B4-BE49-F238E27FC236}">
                  <a16:creationId xmlns:a16="http://schemas.microsoft.com/office/drawing/2014/main" id="{5FEAC943-F2CB-06CF-EEBD-D29EE5623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6" name="Line 525">
              <a:extLst>
                <a:ext uri="{FF2B5EF4-FFF2-40B4-BE49-F238E27FC236}">
                  <a16:creationId xmlns:a16="http://schemas.microsoft.com/office/drawing/2014/main" id="{FA4DEE81-13D7-E30E-C602-5312B6CA1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7" name="Line 526">
              <a:extLst>
                <a:ext uri="{FF2B5EF4-FFF2-40B4-BE49-F238E27FC236}">
                  <a16:creationId xmlns:a16="http://schemas.microsoft.com/office/drawing/2014/main" id="{74C892B3-1F1B-8A33-C34D-4D7215014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8" name="Line 527">
              <a:extLst>
                <a:ext uri="{FF2B5EF4-FFF2-40B4-BE49-F238E27FC236}">
                  <a16:creationId xmlns:a16="http://schemas.microsoft.com/office/drawing/2014/main" id="{F8504F91-6C86-5BEF-FE54-6625A9DE6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9" name="Line 528">
              <a:extLst>
                <a:ext uri="{FF2B5EF4-FFF2-40B4-BE49-F238E27FC236}">
                  <a16:creationId xmlns:a16="http://schemas.microsoft.com/office/drawing/2014/main" id="{66867F95-6D98-4F8A-5FF1-7EE1C6982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0" name="Line 529">
              <a:extLst>
                <a:ext uri="{FF2B5EF4-FFF2-40B4-BE49-F238E27FC236}">
                  <a16:creationId xmlns:a16="http://schemas.microsoft.com/office/drawing/2014/main" id="{BAFC0E61-266E-6D7E-3DD0-F2075F99B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1" name="Line 530">
              <a:extLst>
                <a:ext uri="{FF2B5EF4-FFF2-40B4-BE49-F238E27FC236}">
                  <a16:creationId xmlns:a16="http://schemas.microsoft.com/office/drawing/2014/main" id="{0113C46F-35EB-8E80-4279-66F36AB6D8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2" name="Line 531">
              <a:extLst>
                <a:ext uri="{FF2B5EF4-FFF2-40B4-BE49-F238E27FC236}">
                  <a16:creationId xmlns:a16="http://schemas.microsoft.com/office/drawing/2014/main" id="{8AC1A0F1-25EB-066C-BD6F-8A30825B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3" name="Line 532">
              <a:extLst>
                <a:ext uri="{FF2B5EF4-FFF2-40B4-BE49-F238E27FC236}">
                  <a16:creationId xmlns:a16="http://schemas.microsoft.com/office/drawing/2014/main" id="{8221651F-946F-C04F-F956-C4E9EB880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4" name="Line 533">
              <a:extLst>
                <a:ext uri="{FF2B5EF4-FFF2-40B4-BE49-F238E27FC236}">
                  <a16:creationId xmlns:a16="http://schemas.microsoft.com/office/drawing/2014/main" id="{B1118CE1-6F3C-ABC2-BF46-5BC7679CA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5" name="Line 534">
              <a:extLst>
                <a:ext uri="{FF2B5EF4-FFF2-40B4-BE49-F238E27FC236}">
                  <a16:creationId xmlns:a16="http://schemas.microsoft.com/office/drawing/2014/main" id="{98425264-8453-6826-E43C-4B3001929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6" name="Line 535">
              <a:extLst>
                <a:ext uri="{FF2B5EF4-FFF2-40B4-BE49-F238E27FC236}">
                  <a16:creationId xmlns:a16="http://schemas.microsoft.com/office/drawing/2014/main" id="{9AC0DB4F-13D7-86D4-1A0B-09FC4DCE5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7" name="Line 536">
              <a:extLst>
                <a:ext uri="{FF2B5EF4-FFF2-40B4-BE49-F238E27FC236}">
                  <a16:creationId xmlns:a16="http://schemas.microsoft.com/office/drawing/2014/main" id="{04C9252B-C0B6-0159-9F93-3F18F1EFB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8" name="Line 537">
              <a:extLst>
                <a:ext uri="{FF2B5EF4-FFF2-40B4-BE49-F238E27FC236}">
                  <a16:creationId xmlns:a16="http://schemas.microsoft.com/office/drawing/2014/main" id="{397FA787-F3C3-E0FC-2ABF-4D85CADD7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9" name="Line 538">
              <a:extLst>
                <a:ext uri="{FF2B5EF4-FFF2-40B4-BE49-F238E27FC236}">
                  <a16:creationId xmlns:a16="http://schemas.microsoft.com/office/drawing/2014/main" id="{A08B795D-BA2E-DA31-F39C-E5696A9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0" name="Line 539">
              <a:extLst>
                <a:ext uri="{FF2B5EF4-FFF2-40B4-BE49-F238E27FC236}">
                  <a16:creationId xmlns:a16="http://schemas.microsoft.com/office/drawing/2014/main" id="{1CE8A162-15F3-0E06-E8EE-7F632F973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1" name="Line 540">
              <a:extLst>
                <a:ext uri="{FF2B5EF4-FFF2-40B4-BE49-F238E27FC236}">
                  <a16:creationId xmlns:a16="http://schemas.microsoft.com/office/drawing/2014/main" id="{A334E613-E30C-758D-090A-407872C8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2" name="Line 541">
              <a:extLst>
                <a:ext uri="{FF2B5EF4-FFF2-40B4-BE49-F238E27FC236}">
                  <a16:creationId xmlns:a16="http://schemas.microsoft.com/office/drawing/2014/main" id="{E0BBEE70-DBBB-8422-0EF7-5D7FEF0C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3" name="Line 542">
              <a:extLst>
                <a:ext uri="{FF2B5EF4-FFF2-40B4-BE49-F238E27FC236}">
                  <a16:creationId xmlns:a16="http://schemas.microsoft.com/office/drawing/2014/main" id="{1FDC47E2-CBD1-6E7E-9651-9A3B0F880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4" name="Line 543">
              <a:extLst>
                <a:ext uri="{FF2B5EF4-FFF2-40B4-BE49-F238E27FC236}">
                  <a16:creationId xmlns:a16="http://schemas.microsoft.com/office/drawing/2014/main" id="{589C940B-3BBF-F6DB-F730-56BF0FC54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5" name="Line 544">
              <a:extLst>
                <a:ext uri="{FF2B5EF4-FFF2-40B4-BE49-F238E27FC236}">
                  <a16:creationId xmlns:a16="http://schemas.microsoft.com/office/drawing/2014/main" id="{948B462D-366B-F987-7B4F-6B41556D90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6" name="Line 545">
              <a:extLst>
                <a:ext uri="{FF2B5EF4-FFF2-40B4-BE49-F238E27FC236}">
                  <a16:creationId xmlns:a16="http://schemas.microsoft.com/office/drawing/2014/main" id="{AE97725E-E10D-D4D3-87F3-40FA3EE62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7" name="Line 546">
              <a:extLst>
                <a:ext uri="{FF2B5EF4-FFF2-40B4-BE49-F238E27FC236}">
                  <a16:creationId xmlns:a16="http://schemas.microsoft.com/office/drawing/2014/main" id="{A110DF6F-C293-A549-B3F8-F1FB8CA2B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8" name="Line 547">
              <a:extLst>
                <a:ext uri="{FF2B5EF4-FFF2-40B4-BE49-F238E27FC236}">
                  <a16:creationId xmlns:a16="http://schemas.microsoft.com/office/drawing/2014/main" id="{CBEC1599-CCA4-5225-E01B-65C212F8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9" name="Line 548">
              <a:extLst>
                <a:ext uri="{FF2B5EF4-FFF2-40B4-BE49-F238E27FC236}">
                  <a16:creationId xmlns:a16="http://schemas.microsoft.com/office/drawing/2014/main" id="{E620572F-B61F-3AB3-6FB0-765DC9A16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0" name="Line 549">
              <a:extLst>
                <a:ext uri="{FF2B5EF4-FFF2-40B4-BE49-F238E27FC236}">
                  <a16:creationId xmlns:a16="http://schemas.microsoft.com/office/drawing/2014/main" id="{8DA959DF-8EA2-5CA0-379F-279165CF0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1" name="Line 550">
              <a:extLst>
                <a:ext uri="{FF2B5EF4-FFF2-40B4-BE49-F238E27FC236}">
                  <a16:creationId xmlns:a16="http://schemas.microsoft.com/office/drawing/2014/main" id="{EB4EC6B4-7AAE-6C89-A49B-B3C5689E2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2" name="Line 551">
              <a:extLst>
                <a:ext uri="{FF2B5EF4-FFF2-40B4-BE49-F238E27FC236}">
                  <a16:creationId xmlns:a16="http://schemas.microsoft.com/office/drawing/2014/main" id="{73A38A41-8759-8D99-1509-BF2A3417A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3" name="Line 552">
              <a:extLst>
                <a:ext uri="{FF2B5EF4-FFF2-40B4-BE49-F238E27FC236}">
                  <a16:creationId xmlns:a16="http://schemas.microsoft.com/office/drawing/2014/main" id="{952CD573-26AA-6096-540A-068B79983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4" name="Line 553">
              <a:extLst>
                <a:ext uri="{FF2B5EF4-FFF2-40B4-BE49-F238E27FC236}">
                  <a16:creationId xmlns:a16="http://schemas.microsoft.com/office/drawing/2014/main" id="{34AF838C-FE7F-C96A-AC8F-FABF12ECE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5" name="Line 554">
              <a:extLst>
                <a:ext uri="{FF2B5EF4-FFF2-40B4-BE49-F238E27FC236}">
                  <a16:creationId xmlns:a16="http://schemas.microsoft.com/office/drawing/2014/main" id="{81E12298-693F-C106-45AD-C44A2F740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6" name="Line 555">
              <a:extLst>
                <a:ext uri="{FF2B5EF4-FFF2-40B4-BE49-F238E27FC236}">
                  <a16:creationId xmlns:a16="http://schemas.microsoft.com/office/drawing/2014/main" id="{2CD1FD9A-2403-0B02-5D2D-DBFFF0374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7" name="Line 556">
              <a:extLst>
                <a:ext uri="{FF2B5EF4-FFF2-40B4-BE49-F238E27FC236}">
                  <a16:creationId xmlns:a16="http://schemas.microsoft.com/office/drawing/2014/main" id="{088921AA-4FA4-34A8-F533-E93F82E2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8" name="Line 557">
              <a:extLst>
                <a:ext uri="{FF2B5EF4-FFF2-40B4-BE49-F238E27FC236}">
                  <a16:creationId xmlns:a16="http://schemas.microsoft.com/office/drawing/2014/main" id="{B81B46A2-37A2-F7F5-8806-5351F57A7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9" name="Line 558">
              <a:extLst>
                <a:ext uri="{FF2B5EF4-FFF2-40B4-BE49-F238E27FC236}">
                  <a16:creationId xmlns:a16="http://schemas.microsoft.com/office/drawing/2014/main" id="{9852D15F-3295-6751-88F6-157A6CA92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0" name="Line 559">
              <a:extLst>
                <a:ext uri="{FF2B5EF4-FFF2-40B4-BE49-F238E27FC236}">
                  <a16:creationId xmlns:a16="http://schemas.microsoft.com/office/drawing/2014/main" id="{F4B07319-C41E-8F8A-58EC-5CBF04A4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1" name="Line 560">
              <a:extLst>
                <a:ext uri="{FF2B5EF4-FFF2-40B4-BE49-F238E27FC236}">
                  <a16:creationId xmlns:a16="http://schemas.microsoft.com/office/drawing/2014/main" id="{EC301C1B-DA4B-8D58-E5A0-583298BE5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2" name="Line 561">
              <a:extLst>
                <a:ext uri="{FF2B5EF4-FFF2-40B4-BE49-F238E27FC236}">
                  <a16:creationId xmlns:a16="http://schemas.microsoft.com/office/drawing/2014/main" id="{B50E26F5-D3B7-E248-7D68-9C6F16A77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3" name="Line 562">
              <a:extLst>
                <a:ext uri="{FF2B5EF4-FFF2-40B4-BE49-F238E27FC236}">
                  <a16:creationId xmlns:a16="http://schemas.microsoft.com/office/drawing/2014/main" id="{654126BB-9F57-E9AF-C5C6-269492213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4" name="Line 563">
              <a:extLst>
                <a:ext uri="{FF2B5EF4-FFF2-40B4-BE49-F238E27FC236}">
                  <a16:creationId xmlns:a16="http://schemas.microsoft.com/office/drawing/2014/main" id="{D4EB1FD5-6690-214E-AC05-A402C7D22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5" name="Line 564">
              <a:extLst>
                <a:ext uri="{FF2B5EF4-FFF2-40B4-BE49-F238E27FC236}">
                  <a16:creationId xmlns:a16="http://schemas.microsoft.com/office/drawing/2014/main" id="{6951A829-B0C2-773D-81DB-C42DBE3B48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6" name="Line 565">
              <a:extLst>
                <a:ext uri="{FF2B5EF4-FFF2-40B4-BE49-F238E27FC236}">
                  <a16:creationId xmlns:a16="http://schemas.microsoft.com/office/drawing/2014/main" id="{F62DB176-8F05-4FCE-886F-C801FB58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7" name="Line 566">
              <a:extLst>
                <a:ext uri="{FF2B5EF4-FFF2-40B4-BE49-F238E27FC236}">
                  <a16:creationId xmlns:a16="http://schemas.microsoft.com/office/drawing/2014/main" id="{65B6D299-797A-0413-DDF7-F41CA3581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8" name="Line 567">
              <a:extLst>
                <a:ext uri="{FF2B5EF4-FFF2-40B4-BE49-F238E27FC236}">
                  <a16:creationId xmlns:a16="http://schemas.microsoft.com/office/drawing/2014/main" id="{08F1466C-4E53-EAF7-3D20-8CF6DF6A9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9" name="Line 568">
              <a:extLst>
                <a:ext uri="{FF2B5EF4-FFF2-40B4-BE49-F238E27FC236}">
                  <a16:creationId xmlns:a16="http://schemas.microsoft.com/office/drawing/2014/main" id="{B2A1AC02-8A24-6116-2CF6-A4FADBEE9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0" name="Line 569">
              <a:extLst>
                <a:ext uri="{FF2B5EF4-FFF2-40B4-BE49-F238E27FC236}">
                  <a16:creationId xmlns:a16="http://schemas.microsoft.com/office/drawing/2014/main" id="{F987FA02-6B89-9DE9-E7F7-3328A7505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1" name="Line 570">
              <a:extLst>
                <a:ext uri="{FF2B5EF4-FFF2-40B4-BE49-F238E27FC236}">
                  <a16:creationId xmlns:a16="http://schemas.microsoft.com/office/drawing/2014/main" id="{925E462F-AF01-D203-11A2-8FC04213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2" name="Line 571">
              <a:extLst>
                <a:ext uri="{FF2B5EF4-FFF2-40B4-BE49-F238E27FC236}">
                  <a16:creationId xmlns:a16="http://schemas.microsoft.com/office/drawing/2014/main" id="{A11C321E-516A-387F-3645-7D68F02E4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3" name="Line 572">
              <a:extLst>
                <a:ext uri="{FF2B5EF4-FFF2-40B4-BE49-F238E27FC236}">
                  <a16:creationId xmlns:a16="http://schemas.microsoft.com/office/drawing/2014/main" id="{593FFE4A-AD46-C754-081D-9B825FF42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4" name="Line 573">
              <a:extLst>
                <a:ext uri="{FF2B5EF4-FFF2-40B4-BE49-F238E27FC236}">
                  <a16:creationId xmlns:a16="http://schemas.microsoft.com/office/drawing/2014/main" id="{8423E28B-EE6B-C398-4511-4F455C23C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5" name="Line 574">
              <a:extLst>
                <a:ext uri="{FF2B5EF4-FFF2-40B4-BE49-F238E27FC236}">
                  <a16:creationId xmlns:a16="http://schemas.microsoft.com/office/drawing/2014/main" id="{D51B632D-F610-1AF0-D65E-873936415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6" name="Line 575">
              <a:extLst>
                <a:ext uri="{FF2B5EF4-FFF2-40B4-BE49-F238E27FC236}">
                  <a16:creationId xmlns:a16="http://schemas.microsoft.com/office/drawing/2014/main" id="{E4B03D4A-F472-11D5-B9E1-874B42DAE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7" name="Line 576">
              <a:extLst>
                <a:ext uri="{FF2B5EF4-FFF2-40B4-BE49-F238E27FC236}">
                  <a16:creationId xmlns:a16="http://schemas.microsoft.com/office/drawing/2014/main" id="{7CED48AD-C2A7-3606-9F3C-4F9F3F39F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8" name="Line 577">
              <a:extLst>
                <a:ext uri="{FF2B5EF4-FFF2-40B4-BE49-F238E27FC236}">
                  <a16:creationId xmlns:a16="http://schemas.microsoft.com/office/drawing/2014/main" id="{3F0FAF91-41BC-9C3D-C210-5D2F245E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9" name="Line 578">
              <a:extLst>
                <a:ext uri="{FF2B5EF4-FFF2-40B4-BE49-F238E27FC236}">
                  <a16:creationId xmlns:a16="http://schemas.microsoft.com/office/drawing/2014/main" id="{298F840D-447D-94A6-376E-DBA19F119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0" name="Line 579">
              <a:extLst>
                <a:ext uri="{FF2B5EF4-FFF2-40B4-BE49-F238E27FC236}">
                  <a16:creationId xmlns:a16="http://schemas.microsoft.com/office/drawing/2014/main" id="{EEEE4468-E22E-D902-9280-63700B949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1" name="Line 580">
              <a:extLst>
                <a:ext uri="{FF2B5EF4-FFF2-40B4-BE49-F238E27FC236}">
                  <a16:creationId xmlns:a16="http://schemas.microsoft.com/office/drawing/2014/main" id="{941D6667-C50C-A948-0445-840662FA2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2" name="Line 581">
              <a:extLst>
                <a:ext uri="{FF2B5EF4-FFF2-40B4-BE49-F238E27FC236}">
                  <a16:creationId xmlns:a16="http://schemas.microsoft.com/office/drawing/2014/main" id="{B6B9AC6E-1749-4C31-3432-3207C2EEF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3" name="Line 582">
              <a:extLst>
                <a:ext uri="{FF2B5EF4-FFF2-40B4-BE49-F238E27FC236}">
                  <a16:creationId xmlns:a16="http://schemas.microsoft.com/office/drawing/2014/main" id="{568F3BFB-D2ED-F46F-6877-FBEBDF9E4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4" name="Line 583">
              <a:extLst>
                <a:ext uri="{FF2B5EF4-FFF2-40B4-BE49-F238E27FC236}">
                  <a16:creationId xmlns:a16="http://schemas.microsoft.com/office/drawing/2014/main" id="{09546276-F423-8DD6-B3E9-FCAECD48BD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5" name="Line 584">
              <a:extLst>
                <a:ext uri="{FF2B5EF4-FFF2-40B4-BE49-F238E27FC236}">
                  <a16:creationId xmlns:a16="http://schemas.microsoft.com/office/drawing/2014/main" id="{CC815AFB-9253-9E56-7839-4B812BDDC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6" name="Line 585">
              <a:extLst>
                <a:ext uri="{FF2B5EF4-FFF2-40B4-BE49-F238E27FC236}">
                  <a16:creationId xmlns:a16="http://schemas.microsoft.com/office/drawing/2014/main" id="{59D044B7-036D-8EDC-0B96-4091BEFFD4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7" name="Line 586">
              <a:extLst>
                <a:ext uri="{FF2B5EF4-FFF2-40B4-BE49-F238E27FC236}">
                  <a16:creationId xmlns:a16="http://schemas.microsoft.com/office/drawing/2014/main" id="{3B918027-D642-1DC0-AAC1-18928A920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8" name="Line 587">
              <a:extLst>
                <a:ext uri="{FF2B5EF4-FFF2-40B4-BE49-F238E27FC236}">
                  <a16:creationId xmlns:a16="http://schemas.microsoft.com/office/drawing/2014/main" id="{C5994705-833E-B7F3-E834-5B1453140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9" name="Line 588">
              <a:extLst>
                <a:ext uri="{FF2B5EF4-FFF2-40B4-BE49-F238E27FC236}">
                  <a16:creationId xmlns:a16="http://schemas.microsoft.com/office/drawing/2014/main" id="{90E4090B-4986-72F9-F2AE-A9583A218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0" name="Line 589">
              <a:extLst>
                <a:ext uri="{FF2B5EF4-FFF2-40B4-BE49-F238E27FC236}">
                  <a16:creationId xmlns:a16="http://schemas.microsoft.com/office/drawing/2014/main" id="{1915AE2C-2EAD-8E94-9222-8F51FBAE8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1" name="Line 590">
              <a:extLst>
                <a:ext uri="{FF2B5EF4-FFF2-40B4-BE49-F238E27FC236}">
                  <a16:creationId xmlns:a16="http://schemas.microsoft.com/office/drawing/2014/main" id="{F3C29B45-9FC7-280F-2BAD-799C5716B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2" name="Line 591">
              <a:extLst>
                <a:ext uri="{FF2B5EF4-FFF2-40B4-BE49-F238E27FC236}">
                  <a16:creationId xmlns:a16="http://schemas.microsoft.com/office/drawing/2014/main" id="{A45B341A-4C12-3546-427C-62E4F6D8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3" name="Line 592">
              <a:extLst>
                <a:ext uri="{FF2B5EF4-FFF2-40B4-BE49-F238E27FC236}">
                  <a16:creationId xmlns:a16="http://schemas.microsoft.com/office/drawing/2014/main" id="{33253ECC-97CB-7C0D-BE7E-0CB6E5B21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4" name="Line 593">
              <a:extLst>
                <a:ext uri="{FF2B5EF4-FFF2-40B4-BE49-F238E27FC236}">
                  <a16:creationId xmlns:a16="http://schemas.microsoft.com/office/drawing/2014/main" id="{A40E9220-9375-E120-EFE0-619F11B68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5" name="Line 594">
              <a:extLst>
                <a:ext uri="{FF2B5EF4-FFF2-40B4-BE49-F238E27FC236}">
                  <a16:creationId xmlns:a16="http://schemas.microsoft.com/office/drawing/2014/main" id="{082EDC8B-1E26-CFA5-ECF4-852E7181B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6" name="Line 595">
              <a:extLst>
                <a:ext uri="{FF2B5EF4-FFF2-40B4-BE49-F238E27FC236}">
                  <a16:creationId xmlns:a16="http://schemas.microsoft.com/office/drawing/2014/main" id="{7A638647-4052-A9D3-9674-27126F43F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7" name="Line 596">
              <a:extLst>
                <a:ext uri="{FF2B5EF4-FFF2-40B4-BE49-F238E27FC236}">
                  <a16:creationId xmlns:a16="http://schemas.microsoft.com/office/drawing/2014/main" id="{F53BF910-889E-1E3A-D1C1-F7A5995D2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8" name="Line 597">
              <a:extLst>
                <a:ext uri="{FF2B5EF4-FFF2-40B4-BE49-F238E27FC236}">
                  <a16:creationId xmlns:a16="http://schemas.microsoft.com/office/drawing/2014/main" id="{5FD14A93-BBED-FAB0-18CE-309A22F97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9" name="Line 598">
              <a:extLst>
                <a:ext uri="{FF2B5EF4-FFF2-40B4-BE49-F238E27FC236}">
                  <a16:creationId xmlns:a16="http://schemas.microsoft.com/office/drawing/2014/main" id="{225EA2A4-BE27-ACF1-1068-0449DC633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0" name="Line 599">
              <a:extLst>
                <a:ext uri="{FF2B5EF4-FFF2-40B4-BE49-F238E27FC236}">
                  <a16:creationId xmlns:a16="http://schemas.microsoft.com/office/drawing/2014/main" id="{3F8231E9-D99E-6AC3-279E-01ACC8CCD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1" name="Line 600">
              <a:extLst>
                <a:ext uri="{FF2B5EF4-FFF2-40B4-BE49-F238E27FC236}">
                  <a16:creationId xmlns:a16="http://schemas.microsoft.com/office/drawing/2014/main" id="{57B2F29D-459E-7B32-33CE-6A71E1DA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2" name="Line 601">
              <a:extLst>
                <a:ext uri="{FF2B5EF4-FFF2-40B4-BE49-F238E27FC236}">
                  <a16:creationId xmlns:a16="http://schemas.microsoft.com/office/drawing/2014/main" id="{BA742024-E9D9-9FF9-B06B-BD7E777B9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3" name="Line 602">
              <a:extLst>
                <a:ext uri="{FF2B5EF4-FFF2-40B4-BE49-F238E27FC236}">
                  <a16:creationId xmlns:a16="http://schemas.microsoft.com/office/drawing/2014/main" id="{2CDC3A25-654B-EDD4-6761-AD426FC4B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4" name="Line 603">
              <a:extLst>
                <a:ext uri="{FF2B5EF4-FFF2-40B4-BE49-F238E27FC236}">
                  <a16:creationId xmlns:a16="http://schemas.microsoft.com/office/drawing/2014/main" id="{3E90CD37-6A74-7E96-BC06-5736D0482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5" name="Line 604">
              <a:extLst>
                <a:ext uri="{FF2B5EF4-FFF2-40B4-BE49-F238E27FC236}">
                  <a16:creationId xmlns:a16="http://schemas.microsoft.com/office/drawing/2014/main" id="{FEEEEE9B-EDE7-00C8-688E-2BF6A182C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6" name="Line 605">
              <a:extLst>
                <a:ext uri="{FF2B5EF4-FFF2-40B4-BE49-F238E27FC236}">
                  <a16:creationId xmlns:a16="http://schemas.microsoft.com/office/drawing/2014/main" id="{37AC1BE5-E719-4A93-EDF8-40ABBD92D3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7" name="Line 606">
              <a:extLst>
                <a:ext uri="{FF2B5EF4-FFF2-40B4-BE49-F238E27FC236}">
                  <a16:creationId xmlns:a16="http://schemas.microsoft.com/office/drawing/2014/main" id="{95A45BF0-09C2-3E23-8BFD-F37699751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6350" cmpd="sng">
              <a:solidFill>
                <a:srgbClr val="576476">
                  <a:alpha val="3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50DF1C5-D9AF-F3E7-2DBD-6EACFE5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02945" y="1770006"/>
            <a:ext cx="586819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B0604020202020204" pitchFamily="18" charset="0"/>
                <a:ea typeface="+mn-ea"/>
                <a:cs typeface="+mn-cs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lbaum Heading" panose="02070303090703020303" pitchFamily="18" charset="0"/>
                <a:ea typeface="+mn-ea"/>
                <a:cs typeface="+mn-cs"/>
              </a:rPr>
              <a:t>ALL IN ONE MS RESEARCH FACILITATION SERVICES</a:t>
            </a:r>
          </a:p>
        </p:txBody>
      </p:sp>
      <p:grpSp>
        <p:nvGrpSpPr>
          <p:cNvPr id="25" name="Group 205">
            <a:extLst>
              <a:ext uri="{FF2B5EF4-FFF2-40B4-BE49-F238E27FC236}">
                <a16:creationId xmlns:a16="http://schemas.microsoft.com/office/drawing/2014/main" id="{25175C65-BB12-313D-5377-6095998BF8D7}"/>
              </a:ext>
            </a:extLst>
          </p:cNvPr>
          <p:cNvGrpSpPr>
            <a:grpSpLocks/>
          </p:cNvGrpSpPr>
          <p:nvPr/>
        </p:nvGrpSpPr>
        <p:grpSpPr bwMode="auto">
          <a:xfrm>
            <a:off x="202274" y="1678258"/>
            <a:ext cx="9475787" cy="5227638"/>
            <a:chOff x="757" y="550"/>
            <a:chExt cx="5969" cy="3293"/>
          </a:xfrm>
        </p:grpSpPr>
        <p:sp>
          <p:nvSpPr>
            <p:cNvPr id="686" name="Rectangle 5">
              <a:extLst>
                <a:ext uri="{FF2B5EF4-FFF2-40B4-BE49-F238E27FC236}">
                  <a16:creationId xmlns:a16="http://schemas.microsoft.com/office/drawing/2014/main" id="{D0EE0B85-6B7C-AC70-05E2-3647CF69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550"/>
              <a:ext cx="2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DK_14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7" name="Rectangle 6">
              <a:extLst>
                <a:ext uri="{FF2B5EF4-FFF2-40B4-BE49-F238E27FC236}">
                  <a16:creationId xmlns:a16="http://schemas.microsoft.com/office/drawing/2014/main" id="{3255D665-4D4B-8681-3FA8-C8922C6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550"/>
              <a:ext cx="5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8" name="Rectangle 7">
              <a:extLst>
                <a:ext uri="{FF2B5EF4-FFF2-40B4-BE49-F238E27FC236}">
                  <a16:creationId xmlns:a16="http://schemas.microsoft.com/office/drawing/2014/main" id="{69C0CF4D-2405-CFFD-55C2-1C90228D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9" name="Rectangle 8">
              <a:extLst>
                <a:ext uri="{FF2B5EF4-FFF2-40B4-BE49-F238E27FC236}">
                  <a16:creationId xmlns:a16="http://schemas.microsoft.com/office/drawing/2014/main" id="{7A4F8ABC-9F76-A561-B907-2A98C9ECE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550"/>
              <a:ext cx="2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25037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0" name="Rectangle 9">
              <a:extLst>
                <a:ext uri="{FF2B5EF4-FFF2-40B4-BE49-F238E27FC236}">
                  <a16:creationId xmlns:a16="http://schemas.microsoft.com/office/drawing/2014/main" id="{4112E624-DB8D-DA10-2040-6B3DD213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RT: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1" name="Rectangle 10">
              <a:extLst>
                <a:ext uri="{FF2B5EF4-FFF2-40B4-BE49-F238E27FC236}">
                  <a16:creationId xmlns:a16="http://schemas.microsoft.com/office/drawing/2014/main" id="{4402A4BB-CBEC-E771-3783-66ED4422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550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41.51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2" name="Rectangle 11">
              <a:extLst>
                <a:ext uri="{FF2B5EF4-FFF2-40B4-BE49-F238E27FC236}">
                  <a16:creationId xmlns:a16="http://schemas.microsoft.com/office/drawing/2014/main" id="{CA9E8018-FAD7-9310-B6A7-789C9931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550"/>
              <a:ext cx="16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AV: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3" name="Rectangle 12">
              <a:extLst>
                <a:ext uri="{FF2B5EF4-FFF2-40B4-BE49-F238E27FC236}">
                  <a16:creationId xmlns:a16="http://schemas.microsoft.com/office/drawing/2014/main" id="{65C05B50-2A48-577E-4B3F-05ACC04C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550"/>
              <a:ext cx="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4" name="Rectangle 13">
              <a:extLst>
                <a:ext uri="{FF2B5EF4-FFF2-40B4-BE49-F238E27FC236}">
                  <a16:creationId xmlns:a16="http://schemas.microsoft.com/office/drawing/2014/main" id="{564996D9-5AA8-64D7-56A5-6B595495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550"/>
              <a:ext cx="1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NL: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5" name="Rectangle 14">
              <a:extLst>
                <a:ext uri="{FF2B5EF4-FFF2-40B4-BE49-F238E27FC236}">
                  <a16:creationId xmlns:a16="http://schemas.microsoft.com/office/drawing/2014/main" id="{B7C51E62-75BC-0098-C935-22231353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550"/>
              <a:ext cx="28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96"/>
                  </a:solidFill>
                  <a:effectLst/>
                  <a:latin typeface="Arial" panose="020B0604020202020204" pitchFamily="34" charset="0"/>
                </a:rPr>
                <a:t>6.34E5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6" name="Rectangle 15">
              <a:extLst>
                <a:ext uri="{FF2B5EF4-FFF2-40B4-BE49-F238E27FC236}">
                  <a16:creationId xmlns:a16="http://schemas.microsoft.com/office/drawing/2014/main" id="{FE07EFA1-6119-157F-1B37-C9BD5ADF9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639"/>
              <a:ext cx="10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8" name="Line 17">
              <a:extLst>
                <a:ext uri="{FF2B5EF4-FFF2-40B4-BE49-F238E27FC236}">
                  <a16:creationId xmlns:a16="http://schemas.microsoft.com/office/drawing/2014/main" id="{D0A1781A-774F-FA41-B38A-1F4961810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" y="3808"/>
              <a:ext cx="566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699" name="Line 18">
              <a:extLst>
                <a:ext uri="{FF2B5EF4-FFF2-40B4-BE49-F238E27FC236}">
                  <a16:creationId xmlns:a16="http://schemas.microsoft.com/office/drawing/2014/main" id="{FEF96742-6457-C518-AC52-456C5C66D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0" name="Line 19">
              <a:extLst>
                <a:ext uri="{FF2B5EF4-FFF2-40B4-BE49-F238E27FC236}">
                  <a16:creationId xmlns:a16="http://schemas.microsoft.com/office/drawing/2014/main" id="{90BC2061-D8A5-4981-6C14-6C7F62B6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1" name="Line 20">
              <a:extLst>
                <a:ext uri="{FF2B5EF4-FFF2-40B4-BE49-F238E27FC236}">
                  <a16:creationId xmlns:a16="http://schemas.microsoft.com/office/drawing/2014/main" id="{38D1020F-A1A4-904B-548D-AA02E09E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2" name="Line 21">
              <a:extLst>
                <a:ext uri="{FF2B5EF4-FFF2-40B4-BE49-F238E27FC236}">
                  <a16:creationId xmlns:a16="http://schemas.microsoft.com/office/drawing/2014/main" id="{FA968F5F-A362-6A51-71D4-47B77965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3" name="Line 22">
              <a:extLst>
                <a:ext uri="{FF2B5EF4-FFF2-40B4-BE49-F238E27FC236}">
                  <a16:creationId xmlns:a16="http://schemas.microsoft.com/office/drawing/2014/main" id="{B96214B6-D811-7A7A-3304-B27BC8CD4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4" name="Line 23">
              <a:extLst>
                <a:ext uri="{FF2B5EF4-FFF2-40B4-BE49-F238E27FC236}">
                  <a16:creationId xmlns:a16="http://schemas.microsoft.com/office/drawing/2014/main" id="{80CEB67F-816D-9FEE-594F-E6DFDCA65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5" name="Line 24">
              <a:extLst>
                <a:ext uri="{FF2B5EF4-FFF2-40B4-BE49-F238E27FC236}">
                  <a16:creationId xmlns:a16="http://schemas.microsoft.com/office/drawing/2014/main" id="{4D57EF8C-77C6-6404-9D65-27A290763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6" name="Line 25">
              <a:extLst>
                <a:ext uri="{FF2B5EF4-FFF2-40B4-BE49-F238E27FC236}">
                  <a16:creationId xmlns:a16="http://schemas.microsoft.com/office/drawing/2014/main" id="{A8C2598C-01BB-4405-C57D-6F28C959C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7" name="Line 26">
              <a:extLst>
                <a:ext uri="{FF2B5EF4-FFF2-40B4-BE49-F238E27FC236}">
                  <a16:creationId xmlns:a16="http://schemas.microsoft.com/office/drawing/2014/main" id="{72B1D1F7-F575-8653-4E65-252BCB278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8" name="Line 27">
              <a:extLst>
                <a:ext uri="{FF2B5EF4-FFF2-40B4-BE49-F238E27FC236}">
                  <a16:creationId xmlns:a16="http://schemas.microsoft.com/office/drawing/2014/main" id="{1EEEF631-429E-0027-55C4-458E8A39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09" name="Line 28">
              <a:extLst>
                <a:ext uri="{FF2B5EF4-FFF2-40B4-BE49-F238E27FC236}">
                  <a16:creationId xmlns:a16="http://schemas.microsoft.com/office/drawing/2014/main" id="{AFA49B6F-96B3-D64A-2BAD-F18EAE25D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0" name="Line 29">
              <a:extLst>
                <a:ext uri="{FF2B5EF4-FFF2-40B4-BE49-F238E27FC236}">
                  <a16:creationId xmlns:a16="http://schemas.microsoft.com/office/drawing/2014/main" id="{EA004E09-D759-3A13-E3D6-AC1691B1F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1" name="Line 30">
              <a:extLst>
                <a:ext uri="{FF2B5EF4-FFF2-40B4-BE49-F238E27FC236}">
                  <a16:creationId xmlns:a16="http://schemas.microsoft.com/office/drawing/2014/main" id="{E6E72CF6-D76C-F68C-43CC-C2861345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2" name="Line 31">
              <a:extLst>
                <a:ext uri="{FF2B5EF4-FFF2-40B4-BE49-F238E27FC236}">
                  <a16:creationId xmlns:a16="http://schemas.microsoft.com/office/drawing/2014/main" id="{41EFAF1A-FB75-48DF-ABDF-F60247EC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3" name="Line 32">
              <a:extLst>
                <a:ext uri="{FF2B5EF4-FFF2-40B4-BE49-F238E27FC236}">
                  <a16:creationId xmlns:a16="http://schemas.microsoft.com/office/drawing/2014/main" id="{6B5234F2-A302-50A9-4BDB-69133463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4" name="Line 33">
              <a:extLst>
                <a:ext uri="{FF2B5EF4-FFF2-40B4-BE49-F238E27FC236}">
                  <a16:creationId xmlns:a16="http://schemas.microsoft.com/office/drawing/2014/main" id="{6295A914-0F25-142F-1775-C05CA9084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5" name="Line 34">
              <a:extLst>
                <a:ext uri="{FF2B5EF4-FFF2-40B4-BE49-F238E27FC236}">
                  <a16:creationId xmlns:a16="http://schemas.microsoft.com/office/drawing/2014/main" id="{9083CDEE-DC94-D9E3-734E-F744E2DE3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6" name="Line 35">
              <a:extLst>
                <a:ext uri="{FF2B5EF4-FFF2-40B4-BE49-F238E27FC236}">
                  <a16:creationId xmlns:a16="http://schemas.microsoft.com/office/drawing/2014/main" id="{4C0019B5-48BA-7006-9A3F-40BA5DBA2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7" name="Line 36">
              <a:extLst>
                <a:ext uri="{FF2B5EF4-FFF2-40B4-BE49-F238E27FC236}">
                  <a16:creationId xmlns:a16="http://schemas.microsoft.com/office/drawing/2014/main" id="{040EAF68-7E8E-0D74-F33C-45746EC40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8" name="Line 37">
              <a:extLst>
                <a:ext uri="{FF2B5EF4-FFF2-40B4-BE49-F238E27FC236}">
                  <a16:creationId xmlns:a16="http://schemas.microsoft.com/office/drawing/2014/main" id="{2D646BB2-62E0-0C4D-74EB-52377A724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19" name="Line 38">
              <a:extLst>
                <a:ext uri="{FF2B5EF4-FFF2-40B4-BE49-F238E27FC236}">
                  <a16:creationId xmlns:a16="http://schemas.microsoft.com/office/drawing/2014/main" id="{34B13050-5371-1721-5BB8-FB9122EF9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0" name="Line 39">
              <a:extLst>
                <a:ext uri="{FF2B5EF4-FFF2-40B4-BE49-F238E27FC236}">
                  <a16:creationId xmlns:a16="http://schemas.microsoft.com/office/drawing/2014/main" id="{58A903E1-0737-798A-95D1-991A90D66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1" name="Line 40">
              <a:extLst>
                <a:ext uri="{FF2B5EF4-FFF2-40B4-BE49-F238E27FC236}">
                  <a16:creationId xmlns:a16="http://schemas.microsoft.com/office/drawing/2014/main" id="{FDE1C3B3-A546-DA39-6BA9-8C2F553D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2" name="Line 41">
              <a:extLst>
                <a:ext uri="{FF2B5EF4-FFF2-40B4-BE49-F238E27FC236}">
                  <a16:creationId xmlns:a16="http://schemas.microsoft.com/office/drawing/2014/main" id="{A21C7261-0388-D63F-5F14-25163A827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3" name="Line 42">
              <a:extLst>
                <a:ext uri="{FF2B5EF4-FFF2-40B4-BE49-F238E27FC236}">
                  <a16:creationId xmlns:a16="http://schemas.microsoft.com/office/drawing/2014/main" id="{CFF7FBC5-4D47-5DAA-71F0-CAA2F1D9E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4" name="Line 43">
              <a:extLst>
                <a:ext uri="{FF2B5EF4-FFF2-40B4-BE49-F238E27FC236}">
                  <a16:creationId xmlns:a16="http://schemas.microsoft.com/office/drawing/2014/main" id="{414B4226-1358-A83A-EF3F-2A0E36CDD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5" name="Line 44">
              <a:extLst>
                <a:ext uri="{FF2B5EF4-FFF2-40B4-BE49-F238E27FC236}">
                  <a16:creationId xmlns:a16="http://schemas.microsoft.com/office/drawing/2014/main" id="{C7CEF810-B558-4026-924A-7C7CD95A6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6" name="Line 45">
              <a:extLst>
                <a:ext uri="{FF2B5EF4-FFF2-40B4-BE49-F238E27FC236}">
                  <a16:creationId xmlns:a16="http://schemas.microsoft.com/office/drawing/2014/main" id="{ED2AE50D-0AF5-2926-EC01-79BC643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7" name="Line 46">
              <a:extLst>
                <a:ext uri="{FF2B5EF4-FFF2-40B4-BE49-F238E27FC236}">
                  <a16:creationId xmlns:a16="http://schemas.microsoft.com/office/drawing/2014/main" id="{4B98162E-B727-264A-606A-E7A27809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8" name="Line 47">
              <a:extLst>
                <a:ext uri="{FF2B5EF4-FFF2-40B4-BE49-F238E27FC236}">
                  <a16:creationId xmlns:a16="http://schemas.microsoft.com/office/drawing/2014/main" id="{BDA4E856-4970-4CEA-EBEA-1A05E7C03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29" name="Line 48">
              <a:extLst>
                <a:ext uri="{FF2B5EF4-FFF2-40B4-BE49-F238E27FC236}">
                  <a16:creationId xmlns:a16="http://schemas.microsoft.com/office/drawing/2014/main" id="{FA0FD50E-FBCF-AB5B-E8F9-16DCFC168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0" name="Line 49">
              <a:extLst>
                <a:ext uri="{FF2B5EF4-FFF2-40B4-BE49-F238E27FC236}">
                  <a16:creationId xmlns:a16="http://schemas.microsoft.com/office/drawing/2014/main" id="{717B13E0-6B37-E637-01A7-174B67CEF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1" name="Line 50">
              <a:extLst>
                <a:ext uri="{FF2B5EF4-FFF2-40B4-BE49-F238E27FC236}">
                  <a16:creationId xmlns:a16="http://schemas.microsoft.com/office/drawing/2014/main" id="{D86C0A57-1202-A75D-1E0F-FBF6813C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2" name="Line 51">
              <a:extLst>
                <a:ext uri="{FF2B5EF4-FFF2-40B4-BE49-F238E27FC236}">
                  <a16:creationId xmlns:a16="http://schemas.microsoft.com/office/drawing/2014/main" id="{488B85CB-BB08-0FC4-53F4-76AA824DA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3" name="Line 52">
              <a:extLst>
                <a:ext uri="{FF2B5EF4-FFF2-40B4-BE49-F238E27FC236}">
                  <a16:creationId xmlns:a16="http://schemas.microsoft.com/office/drawing/2014/main" id="{7276B2C6-DC24-6782-4C36-4213AFA9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4" name="Line 53">
              <a:extLst>
                <a:ext uri="{FF2B5EF4-FFF2-40B4-BE49-F238E27FC236}">
                  <a16:creationId xmlns:a16="http://schemas.microsoft.com/office/drawing/2014/main" id="{E84C650F-A413-6689-D8EF-FF4ADE53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5" name="Line 54">
              <a:extLst>
                <a:ext uri="{FF2B5EF4-FFF2-40B4-BE49-F238E27FC236}">
                  <a16:creationId xmlns:a16="http://schemas.microsoft.com/office/drawing/2014/main" id="{B3968ED2-F17F-CC22-496C-581D72E93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6" name="Line 55">
              <a:extLst>
                <a:ext uri="{FF2B5EF4-FFF2-40B4-BE49-F238E27FC236}">
                  <a16:creationId xmlns:a16="http://schemas.microsoft.com/office/drawing/2014/main" id="{FD2A7742-A2B2-8568-EBCD-61505BE1B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7" name="Line 56">
              <a:extLst>
                <a:ext uri="{FF2B5EF4-FFF2-40B4-BE49-F238E27FC236}">
                  <a16:creationId xmlns:a16="http://schemas.microsoft.com/office/drawing/2014/main" id="{32F5744B-5235-2714-7A5E-2F51DE288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8" name="Line 57">
              <a:extLst>
                <a:ext uri="{FF2B5EF4-FFF2-40B4-BE49-F238E27FC236}">
                  <a16:creationId xmlns:a16="http://schemas.microsoft.com/office/drawing/2014/main" id="{A24BD35D-91CD-3CBC-4DA8-1227A41A3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39" name="Line 58">
              <a:extLst>
                <a:ext uri="{FF2B5EF4-FFF2-40B4-BE49-F238E27FC236}">
                  <a16:creationId xmlns:a16="http://schemas.microsoft.com/office/drawing/2014/main" id="{D0637995-9FC5-37CB-9E26-AB5856E06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0" name="Line 59">
              <a:extLst>
                <a:ext uri="{FF2B5EF4-FFF2-40B4-BE49-F238E27FC236}">
                  <a16:creationId xmlns:a16="http://schemas.microsoft.com/office/drawing/2014/main" id="{C0BC94B4-FEC2-194E-3A5E-7B3BB0B5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1" name="Line 60">
              <a:extLst>
                <a:ext uri="{FF2B5EF4-FFF2-40B4-BE49-F238E27FC236}">
                  <a16:creationId xmlns:a16="http://schemas.microsoft.com/office/drawing/2014/main" id="{D74DBBFB-2554-2705-8B92-D79348C5C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2" name="Line 61">
              <a:extLst>
                <a:ext uri="{FF2B5EF4-FFF2-40B4-BE49-F238E27FC236}">
                  <a16:creationId xmlns:a16="http://schemas.microsoft.com/office/drawing/2014/main" id="{44394E5F-C7CD-1DD2-6238-19A1EE6C5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3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3" name="Line 62">
              <a:extLst>
                <a:ext uri="{FF2B5EF4-FFF2-40B4-BE49-F238E27FC236}">
                  <a16:creationId xmlns:a16="http://schemas.microsoft.com/office/drawing/2014/main" id="{0AF064F0-9E4E-D671-E705-7A425A08A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4" name="Line 63">
              <a:extLst>
                <a:ext uri="{FF2B5EF4-FFF2-40B4-BE49-F238E27FC236}">
                  <a16:creationId xmlns:a16="http://schemas.microsoft.com/office/drawing/2014/main" id="{E9614481-1568-0635-1DF2-A05DF801A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0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5" name="Line 64">
              <a:extLst>
                <a:ext uri="{FF2B5EF4-FFF2-40B4-BE49-F238E27FC236}">
                  <a16:creationId xmlns:a16="http://schemas.microsoft.com/office/drawing/2014/main" id="{CCE91C17-A059-A63B-180E-2AE8031E6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4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6" name="Line 65">
              <a:extLst>
                <a:ext uri="{FF2B5EF4-FFF2-40B4-BE49-F238E27FC236}">
                  <a16:creationId xmlns:a16="http://schemas.microsoft.com/office/drawing/2014/main" id="{5A19EA0D-0529-5303-8526-3DD5785C8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7" name="Line 66">
              <a:extLst>
                <a:ext uri="{FF2B5EF4-FFF2-40B4-BE49-F238E27FC236}">
                  <a16:creationId xmlns:a16="http://schemas.microsoft.com/office/drawing/2014/main" id="{D3E0230C-34D1-CBC9-54DB-9D39401FF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7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8" name="Line 67">
              <a:extLst>
                <a:ext uri="{FF2B5EF4-FFF2-40B4-BE49-F238E27FC236}">
                  <a16:creationId xmlns:a16="http://schemas.microsoft.com/office/drawing/2014/main" id="{60EE4607-D7BF-0557-C04D-A919B3225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49" name="Line 68">
              <a:extLst>
                <a:ext uri="{FF2B5EF4-FFF2-40B4-BE49-F238E27FC236}">
                  <a16:creationId xmlns:a16="http://schemas.microsoft.com/office/drawing/2014/main" id="{43D3E9F4-59D7-EDDB-EB44-72A96BA7E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5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0" name="Line 69">
              <a:extLst>
                <a:ext uri="{FF2B5EF4-FFF2-40B4-BE49-F238E27FC236}">
                  <a16:creationId xmlns:a16="http://schemas.microsoft.com/office/drawing/2014/main" id="{182EF9E5-0161-62E0-2600-4788E597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9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1" name="Line 70">
              <a:extLst>
                <a:ext uri="{FF2B5EF4-FFF2-40B4-BE49-F238E27FC236}">
                  <a16:creationId xmlns:a16="http://schemas.microsoft.com/office/drawing/2014/main" id="{F75CF240-B3D1-7E7D-4212-D254D607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8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2" name="Line 71">
              <a:extLst>
                <a:ext uri="{FF2B5EF4-FFF2-40B4-BE49-F238E27FC236}">
                  <a16:creationId xmlns:a16="http://schemas.microsoft.com/office/drawing/2014/main" id="{4D9B2926-B28E-67F7-FDD5-DFB22449C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2" y="380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3" name="Line 72">
              <a:extLst>
                <a:ext uri="{FF2B5EF4-FFF2-40B4-BE49-F238E27FC236}">
                  <a16:creationId xmlns:a16="http://schemas.microsoft.com/office/drawing/2014/main" id="{E00BD614-0868-6954-CEBA-4D685B3E3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4" name="Line 73">
              <a:extLst>
                <a:ext uri="{FF2B5EF4-FFF2-40B4-BE49-F238E27FC236}">
                  <a16:creationId xmlns:a16="http://schemas.microsoft.com/office/drawing/2014/main" id="{6E2FBA61-CBB9-5A17-7FAA-F9B2C9262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5" name="Line 74">
              <a:extLst>
                <a:ext uri="{FF2B5EF4-FFF2-40B4-BE49-F238E27FC236}">
                  <a16:creationId xmlns:a16="http://schemas.microsoft.com/office/drawing/2014/main" id="{A162F5DD-8A70-4655-5E19-9F8934B1B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6" name="Line 75">
              <a:extLst>
                <a:ext uri="{FF2B5EF4-FFF2-40B4-BE49-F238E27FC236}">
                  <a16:creationId xmlns:a16="http://schemas.microsoft.com/office/drawing/2014/main" id="{3E9381E5-84CF-8964-0465-AB404687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7" name="Line 76">
              <a:extLst>
                <a:ext uri="{FF2B5EF4-FFF2-40B4-BE49-F238E27FC236}">
                  <a16:creationId xmlns:a16="http://schemas.microsoft.com/office/drawing/2014/main" id="{52C7B82D-837C-068B-6B28-5D8077E6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8" name="Line 77">
              <a:extLst>
                <a:ext uri="{FF2B5EF4-FFF2-40B4-BE49-F238E27FC236}">
                  <a16:creationId xmlns:a16="http://schemas.microsoft.com/office/drawing/2014/main" id="{314CE680-7A79-9D8E-6192-7B39981E1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59" name="Line 78">
              <a:extLst>
                <a:ext uri="{FF2B5EF4-FFF2-40B4-BE49-F238E27FC236}">
                  <a16:creationId xmlns:a16="http://schemas.microsoft.com/office/drawing/2014/main" id="{38F34774-2DE0-DACF-D49F-E7A50C99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0" name="Line 79">
              <a:extLst>
                <a:ext uri="{FF2B5EF4-FFF2-40B4-BE49-F238E27FC236}">
                  <a16:creationId xmlns:a16="http://schemas.microsoft.com/office/drawing/2014/main" id="{10BC7BB5-3289-5EDD-BA2D-C4E4629A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1" name="Line 80">
              <a:extLst>
                <a:ext uri="{FF2B5EF4-FFF2-40B4-BE49-F238E27FC236}">
                  <a16:creationId xmlns:a16="http://schemas.microsoft.com/office/drawing/2014/main" id="{B1516DAD-4D26-5073-6024-3ABAC7F5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2" name="Line 81">
              <a:extLst>
                <a:ext uri="{FF2B5EF4-FFF2-40B4-BE49-F238E27FC236}">
                  <a16:creationId xmlns:a16="http://schemas.microsoft.com/office/drawing/2014/main" id="{FF2299BD-54C2-2565-2979-811BD3C4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3" name="Line 82">
              <a:extLst>
                <a:ext uri="{FF2B5EF4-FFF2-40B4-BE49-F238E27FC236}">
                  <a16:creationId xmlns:a16="http://schemas.microsoft.com/office/drawing/2014/main" id="{A41005FE-EE8D-7C22-A252-DD3363058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4" name="Line 83">
              <a:extLst>
                <a:ext uri="{FF2B5EF4-FFF2-40B4-BE49-F238E27FC236}">
                  <a16:creationId xmlns:a16="http://schemas.microsoft.com/office/drawing/2014/main" id="{4472FB08-9D4B-9EAB-B8B9-1953823B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5" name="Line 84">
              <a:extLst>
                <a:ext uri="{FF2B5EF4-FFF2-40B4-BE49-F238E27FC236}">
                  <a16:creationId xmlns:a16="http://schemas.microsoft.com/office/drawing/2014/main" id="{B588231F-0629-D3C1-5180-84227C420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6" name="Line 85">
              <a:extLst>
                <a:ext uri="{FF2B5EF4-FFF2-40B4-BE49-F238E27FC236}">
                  <a16:creationId xmlns:a16="http://schemas.microsoft.com/office/drawing/2014/main" id="{9D831520-7CDB-3C4A-9BD6-CA87FB85D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7" name="Line 86">
              <a:extLst>
                <a:ext uri="{FF2B5EF4-FFF2-40B4-BE49-F238E27FC236}">
                  <a16:creationId xmlns:a16="http://schemas.microsoft.com/office/drawing/2014/main" id="{A4AA2302-DEF0-A8C3-1134-179C30B9B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8" name="Line 87">
              <a:extLst>
                <a:ext uri="{FF2B5EF4-FFF2-40B4-BE49-F238E27FC236}">
                  <a16:creationId xmlns:a16="http://schemas.microsoft.com/office/drawing/2014/main" id="{B1CF8A6C-0D36-2FFC-35B9-96B71C25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69" name="Line 88">
              <a:extLst>
                <a:ext uri="{FF2B5EF4-FFF2-40B4-BE49-F238E27FC236}">
                  <a16:creationId xmlns:a16="http://schemas.microsoft.com/office/drawing/2014/main" id="{F366B934-1B8E-98E6-5CDA-79C44DD43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0" name="Line 89">
              <a:extLst>
                <a:ext uri="{FF2B5EF4-FFF2-40B4-BE49-F238E27FC236}">
                  <a16:creationId xmlns:a16="http://schemas.microsoft.com/office/drawing/2014/main" id="{FD3C4895-4D43-DB31-9FCD-8A82E59B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1" name="Line 90">
              <a:extLst>
                <a:ext uri="{FF2B5EF4-FFF2-40B4-BE49-F238E27FC236}">
                  <a16:creationId xmlns:a16="http://schemas.microsoft.com/office/drawing/2014/main" id="{F7A416FC-38C5-52F6-8A0D-E5154EB7E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2" name="Line 91">
              <a:extLst>
                <a:ext uri="{FF2B5EF4-FFF2-40B4-BE49-F238E27FC236}">
                  <a16:creationId xmlns:a16="http://schemas.microsoft.com/office/drawing/2014/main" id="{37C3FD62-E938-14AB-9CFF-5D4FA9F7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3" name="Line 92">
              <a:extLst>
                <a:ext uri="{FF2B5EF4-FFF2-40B4-BE49-F238E27FC236}">
                  <a16:creationId xmlns:a16="http://schemas.microsoft.com/office/drawing/2014/main" id="{EE8EF9AD-8BD4-319D-6107-8D45BD918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4" name="Line 93">
              <a:extLst>
                <a:ext uri="{FF2B5EF4-FFF2-40B4-BE49-F238E27FC236}">
                  <a16:creationId xmlns:a16="http://schemas.microsoft.com/office/drawing/2014/main" id="{158113E7-07EE-EC4D-A98D-0EDFE2032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5" name="Line 94">
              <a:extLst>
                <a:ext uri="{FF2B5EF4-FFF2-40B4-BE49-F238E27FC236}">
                  <a16:creationId xmlns:a16="http://schemas.microsoft.com/office/drawing/2014/main" id="{8936CD5B-C8B1-BC31-E9B9-7C086426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6" name="Line 95">
              <a:extLst>
                <a:ext uri="{FF2B5EF4-FFF2-40B4-BE49-F238E27FC236}">
                  <a16:creationId xmlns:a16="http://schemas.microsoft.com/office/drawing/2014/main" id="{F07F5D8F-7C1C-0B8D-33F5-0C9810DB8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7" name="Line 96">
              <a:extLst>
                <a:ext uri="{FF2B5EF4-FFF2-40B4-BE49-F238E27FC236}">
                  <a16:creationId xmlns:a16="http://schemas.microsoft.com/office/drawing/2014/main" id="{03925DF9-5FB8-2D67-4671-1D4774CB2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8" name="Line 97">
              <a:extLst>
                <a:ext uri="{FF2B5EF4-FFF2-40B4-BE49-F238E27FC236}">
                  <a16:creationId xmlns:a16="http://schemas.microsoft.com/office/drawing/2014/main" id="{58D0C71A-F861-FEBE-9AEC-643469E20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79" name="Line 98">
              <a:extLst>
                <a:ext uri="{FF2B5EF4-FFF2-40B4-BE49-F238E27FC236}">
                  <a16:creationId xmlns:a16="http://schemas.microsoft.com/office/drawing/2014/main" id="{BF3D69DF-92A1-739B-09F8-048DA8A3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0" name="Line 99">
              <a:extLst>
                <a:ext uri="{FF2B5EF4-FFF2-40B4-BE49-F238E27FC236}">
                  <a16:creationId xmlns:a16="http://schemas.microsoft.com/office/drawing/2014/main" id="{AC807C78-F855-328F-7745-59585AF8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1" name="Line 100">
              <a:extLst>
                <a:ext uri="{FF2B5EF4-FFF2-40B4-BE49-F238E27FC236}">
                  <a16:creationId xmlns:a16="http://schemas.microsoft.com/office/drawing/2014/main" id="{402B47FC-8DD4-5E48-E959-A5B5D2167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2" name="Line 101">
              <a:extLst>
                <a:ext uri="{FF2B5EF4-FFF2-40B4-BE49-F238E27FC236}">
                  <a16:creationId xmlns:a16="http://schemas.microsoft.com/office/drawing/2014/main" id="{1DF76563-C958-9A89-B41F-81535FAE1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3" name="Line 102">
              <a:extLst>
                <a:ext uri="{FF2B5EF4-FFF2-40B4-BE49-F238E27FC236}">
                  <a16:creationId xmlns:a16="http://schemas.microsoft.com/office/drawing/2014/main" id="{F8AE457D-A8E2-DEB7-E4AC-9BD96CC1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4" name="Line 103">
              <a:extLst>
                <a:ext uri="{FF2B5EF4-FFF2-40B4-BE49-F238E27FC236}">
                  <a16:creationId xmlns:a16="http://schemas.microsoft.com/office/drawing/2014/main" id="{1C1DED18-DBF6-B369-5C54-74A2997D9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5" name="Line 104">
              <a:extLst>
                <a:ext uri="{FF2B5EF4-FFF2-40B4-BE49-F238E27FC236}">
                  <a16:creationId xmlns:a16="http://schemas.microsoft.com/office/drawing/2014/main" id="{A90F8DD5-A91A-EEF9-A358-4D57B461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6" name="Line 105">
              <a:extLst>
                <a:ext uri="{FF2B5EF4-FFF2-40B4-BE49-F238E27FC236}">
                  <a16:creationId xmlns:a16="http://schemas.microsoft.com/office/drawing/2014/main" id="{7CE5F177-CC8D-CC0A-B8B3-10EAE8D5E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7" name="Line 106">
              <a:extLst>
                <a:ext uri="{FF2B5EF4-FFF2-40B4-BE49-F238E27FC236}">
                  <a16:creationId xmlns:a16="http://schemas.microsoft.com/office/drawing/2014/main" id="{DBAD48C6-B647-FE7F-17EB-695EAD79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8" name="Line 107">
              <a:extLst>
                <a:ext uri="{FF2B5EF4-FFF2-40B4-BE49-F238E27FC236}">
                  <a16:creationId xmlns:a16="http://schemas.microsoft.com/office/drawing/2014/main" id="{A0DB0B30-336E-F3BD-762B-1D00F9902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89" name="Line 108">
              <a:extLst>
                <a:ext uri="{FF2B5EF4-FFF2-40B4-BE49-F238E27FC236}">
                  <a16:creationId xmlns:a16="http://schemas.microsoft.com/office/drawing/2014/main" id="{33A5EBBE-7247-AF18-ED08-37C049B7E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0" name="Line 109">
              <a:extLst>
                <a:ext uri="{FF2B5EF4-FFF2-40B4-BE49-F238E27FC236}">
                  <a16:creationId xmlns:a16="http://schemas.microsoft.com/office/drawing/2014/main" id="{2EA95F57-C37D-03E1-3086-ACCC978EA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1" name="Line 110">
              <a:extLst>
                <a:ext uri="{FF2B5EF4-FFF2-40B4-BE49-F238E27FC236}">
                  <a16:creationId xmlns:a16="http://schemas.microsoft.com/office/drawing/2014/main" id="{8C06111B-F950-3979-E74C-68477955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2" name="Line 111">
              <a:extLst>
                <a:ext uri="{FF2B5EF4-FFF2-40B4-BE49-F238E27FC236}">
                  <a16:creationId xmlns:a16="http://schemas.microsoft.com/office/drawing/2014/main" id="{7156ED23-EC12-08AB-6217-1659725B4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3" name="Line 112">
              <a:extLst>
                <a:ext uri="{FF2B5EF4-FFF2-40B4-BE49-F238E27FC236}">
                  <a16:creationId xmlns:a16="http://schemas.microsoft.com/office/drawing/2014/main" id="{A243DC7E-3AEE-CD19-686E-D03C5711C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4" name="Line 113">
              <a:extLst>
                <a:ext uri="{FF2B5EF4-FFF2-40B4-BE49-F238E27FC236}">
                  <a16:creationId xmlns:a16="http://schemas.microsoft.com/office/drawing/2014/main" id="{71DAB224-1210-C2A1-76C3-950F92BEF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5" name="Line 114">
              <a:extLst>
                <a:ext uri="{FF2B5EF4-FFF2-40B4-BE49-F238E27FC236}">
                  <a16:creationId xmlns:a16="http://schemas.microsoft.com/office/drawing/2014/main" id="{3877F0C9-E33E-B51B-5FDB-C2C3DF9EE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6" name="Line 115">
              <a:extLst>
                <a:ext uri="{FF2B5EF4-FFF2-40B4-BE49-F238E27FC236}">
                  <a16:creationId xmlns:a16="http://schemas.microsoft.com/office/drawing/2014/main" id="{CE3BBAEB-B74E-AF44-1F16-2378024DF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7" name="Line 116">
              <a:extLst>
                <a:ext uri="{FF2B5EF4-FFF2-40B4-BE49-F238E27FC236}">
                  <a16:creationId xmlns:a16="http://schemas.microsoft.com/office/drawing/2014/main" id="{39436274-2F11-AD4A-9043-51BD1CBF1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8" name="Line 117">
              <a:extLst>
                <a:ext uri="{FF2B5EF4-FFF2-40B4-BE49-F238E27FC236}">
                  <a16:creationId xmlns:a16="http://schemas.microsoft.com/office/drawing/2014/main" id="{5054FCE9-80A7-80C3-AD0E-91FB533B6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99" name="Line 118">
              <a:extLst>
                <a:ext uri="{FF2B5EF4-FFF2-40B4-BE49-F238E27FC236}">
                  <a16:creationId xmlns:a16="http://schemas.microsoft.com/office/drawing/2014/main" id="{C0CBBEE4-D585-CB8A-AF21-26C03E06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0" name="Line 119">
              <a:extLst>
                <a:ext uri="{FF2B5EF4-FFF2-40B4-BE49-F238E27FC236}">
                  <a16:creationId xmlns:a16="http://schemas.microsoft.com/office/drawing/2014/main" id="{9A71DD58-59D9-BD51-18B5-684DF8281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1" name="Line 120">
              <a:extLst>
                <a:ext uri="{FF2B5EF4-FFF2-40B4-BE49-F238E27FC236}">
                  <a16:creationId xmlns:a16="http://schemas.microsoft.com/office/drawing/2014/main" id="{316C46A1-7F84-783C-2898-B7C11C5AC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2" name="Line 121">
              <a:extLst>
                <a:ext uri="{FF2B5EF4-FFF2-40B4-BE49-F238E27FC236}">
                  <a16:creationId xmlns:a16="http://schemas.microsoft.com/office/drawing/2014/main" id="{6E701237-E720-33F3-841A-5732643F8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3" name="Line 122">
              <a:extLst>
                <a:ext uri="{FF2B5EF4-FFF2-40B4-BE49-F238E27FC236}">
                  <a16:creationId xmlns:a16="http://schemas.microsoft.com/office/drawing/2014/main" id="{2F8663E9-D43E-0C5C-925D-F093C675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4" name="Line 123">
              <a:extLst>
                <a:ext uri="{FF2B5EF4-FFF2-40B4-BE49-F238E27FC236}">
                  <a16:creationId xmlns:a16="http://schemas.microsoft.com/office/drawing/2014/main" id="{50137919-3B84-D5C2-5688-5939F7486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5" name="Line 124">
              <a:extLst>
                <a:ext uri="{FF2B5EF4-FFF2-40B4-BE49-F238E27FC236}">
                  <a16:creationId xmlns:a16="http://schemas.microsoft.com/office/drawing/2014/main" id="{7A9C2743-88DD-CBC6-5416-7B899DDBA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6" name="Line 125">
              <a:extLst>
                <a:ext uri="{FF2B5EF4-FFF2-40B4-BE49-F238E27FC236}">
                  <a16:creationId xmlns:a16="http://schemas.microsoft.com/office/drawing/2014/main" id="{488D07CA-EE4B-5361-6727-414D915C2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7" name="Line 126">
              <a:extLst>
                <a:ext uri="{FF2B5EF4-FFF2-40B4-BE49-F238E27FC236}">
                  <a16:creationId xmlns:a16="http://schemas.microsoft.com/office/drawing/2014/main" id="{C619E6E9-3FFA-A8B8-71E3-4E6246131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8" name="Line 127">
              <a:extLst>
                <a:ext uri="{FF2B5EF4-FFF2-40B4-BE49-F238E27FC236}">
                  <a16:creationId xmlns:a16="http://schemas.microsoft.com/office/drawing/2014/main" id="{B113D847-6235-0C82-FF73-241864307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9" name="Line 128">
              <a:extLst>
                <a:ext uri="{FF2B5EF4-FFF2-40B4-BE49-F238E27FC236}">
                  <a16:creationId xmlns:a16="http://schemas.microsoft.com/office/drawing/2014/main" id="{8A1E4A8F-2F7F-C8F9-C231-59513203E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0" name="Line 129">
              <a:extLst>
                <a:ext uri="{FF2B5EF4-FFF2-40B4-BE49-F238E27FC236}">
                  <a16:creationId xmlns:a16="http://schemas.microsoft.com/office/drawing/2014/main" id="{D3B11541-C568-0840-FE2C-349F0987F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1" name="Line 130">
              <a:extLst>
                <a:ext uri="{FF2B5EF4-FFF2-40B4-BE49-F238E27FC236}">
                  <a16:creationId xmlns:a16="http://schemas.microsoft.com/office/drawing/2014/main" id="{BF57924C-2492-FA86-819B-9CA756E59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2" name="Line 131">
              <a:extLst>
                <a:ext uri="{FF2B5EF4-FFF2-40B4-BE49-F238E27FC236}">
                  <a16:creationId xmlns:a16="http://schemas.microsoft.com/office/drawing/2014/main" id="{A552F114-2A9B-82D4-BFC6-FA95BAFFD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3" name="Line 132">
              <a:extLst>
                <a:ext uri="{FF2B5EF4-FFF2-40B4-BE49-F238E27FC236}">
                  <a16:creationId xmlns:a16="http://schemas.microsoft.com/office/drawing/2014/main" id="{D413E3B7-E336-2D0D-033E-6FC5C380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4" name="Line 133">
              <a:extLst>
                <a:ext uri="{FF2B5EF4-FFF2-40B4-BE49-F238E27FC236}">
                  <a16:creationId xmlns:a16="http://schemas.microsoft.com/office/drawing/2014/main" id="{E0CE24B1-34AF-CAB4-6F42-8BF3CE87E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5" name="Line 134">
              <a:extLst>
                <a:ext uri="{FF2B5EF4-FFF2-40B4-BE49-F238E27FC236}">
                  <a16:creationId xmlns:a16="http://schemas.microsoft.com/office/drawing/2014/main" id="{86B5913B-6F97-95B1-871C-BBDDDDD9C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6" name="Line 135">
              <a:extLst>
                <a:ext uri="{FF2B5EF4-FFF2-40B4-BE49-F238E27FC236}">
                  <a16:creationId xmlns:a16="http://schemas.microsoft.com/office/drawing/2014/main" id="{073DEAD3-F941-7FDB-9425-016C2F117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7" name="Line 136">
              <a:extLst>
                <a:ext uri="{FF2B5EF4-FFF2-40B4-BE49-F238E27FC236}">
                  <a16:creationId xmlns:a16="http://schemas.microsoft.com/office/drawing/2014/main" id="{371ADF94-0921-B21F-7F8C-C5EB2CEE4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8" name="Line 137">
              <a:extLst>
                <a:ext uri="{FF2B5EF4-FFF2-40B4-BE49-F238E27FC236}">
                  <a16:creationId xmlns:a16="http://schemas.microsoft.com/office/drawing/2014/main" id="{091D76B1-06A3-F81E-1DA2-878C9B34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9" name="Line 138">
              <a:extLst>
                <a:ext uri="{FF2B5EF4-FFF2-40B4-BE49-F238E27FC236}">
                  <a16:creationId xmlns:a16="http://schemas.microsoft.com/office/drawing/2014/main" id="{59097D07-4182-C4C8-A25C-94E1A8EF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0" name="Line 139">
              <a:extLst>
                <a:ext uri="{FF2B5EF4-FFF2-40B4-BE49-F238E27FC236}">
                  <a16:creationId xmlns:a16="http://schemas.microsoft.com/office/drawing/2014/main" id="{D53F322E-6FB4-9C64-0AB7-3DB3774E7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1" name="Line 140">
              <a:extLst>
                <a:ext uri="{FF2B5EF4-FFF2-40B4-BE49-F238E27FC236}">
                  <a16:creationId xmlns:a16="http://schemas.microsoft.com/office/drawing/2014/main" id="{A6C9DDAD-5B40-F1A1-A0F4-E3E91AA61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2" name="Line 141">
              <a:extLst>
                <a:ext uri="{FF2B5EF4-FFF2-40B4-BE49-F238E27FC236}">
                  <a16:creationId xmlns:a16="http://schemas.microsoft.com/office/drawing/2014/main" id="{0E5ADCEB-7D3F-A536-3A94-BAA81E27F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3" name="Line 142">
              <a:extLst>
                <a:ext uri="{FF2B5EF4-FFF2-40B4-BE49-F238E27FC236}">
                  <a16:creationId xmlns:a16="http://schemas.microsoft.com/office/drawing/2014/main" id="{B7016D8D-57A7-0486-E68A-43104009D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4" name="Line 143">
              <a:extLst>
                <a:ext uri="{FF2B5EF4-FFF2-40B4-BE49-F238E27FC236}">
                  <a16:creationId xmlns:a16="http://schemas.microsoft.com/office/drawing/2014/main" id="{77C714D6-4228-A355-971C-682E2846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5" name="Line 144">
              <a:extLst>
                <a:ext uri="{FF2B5EF4-FFF2-40B4-BE49-F238E27FC236}">
                  <a16:creationId xmlns:a16="http://schemas.microsoft.com/office/drawing/2014/main" id="{2ADEF571-26AE-1222-7477-2888BF573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6" name="Line 145">
              <a:extLst>
                <a:ext uri="{FF2B5EF4-FFF2-40B4-BE49-F238E27FC236}">
                  <a16:creationId xmlns:a16="http://schemas.microsoft.com/office/drawing/2014/main" id="{5614096E-A4AC-7F28-D81C-22CE1FB7B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7" name="Line 146">
              <a:extLst>
                <a:ext uri="{FF2B5EF4-FFF2-40B4-BE49-F238E27FC236}">
                  <a16:creationId xmlns:a16="http://schemas.microsoft.com/office/drawing/2014/main" id="{0626DCAA-51D4-E4BF-AE38-DEF3BEE1D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8" name="Line 147">
              <a:extLst>
                <a:ext uri="{FF2B5EF4-FFF2-40B4-BE49-F238E27FC236}">
                  <a16:creationId xmlns:a16="http://schemas.microsoft.com/office/drawing/2014/main" id="{2631EA1E-2B1D-062D-94C4-800A7037F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9" name="Line 148">
              <a:extLst>
                <a:ext uri="{FF2B5EF4-FFF2-40B4-BE49-F238E27FC236}">
                  <a16:creationId xmlns:a16="http://schemas.microsoft.com/office/drawing/2014/main" id="{6B936242-B79E-9370-6945-F83B66E94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0" name="Line 149">
              <a:extLst>
                <a:ext uri="{FF2B5EF4-FFF2-40B4-BE49-F238E27FC236}">
                  <a16:creationId xmlns:a16="http://schemas.microsoft.com/office/drawing/2014/main" id="{CCF7226E-62E0-4453-A5C2-B6C044BAC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1" name="Line 150">
              <a:extLst>
                <a:ext uri="{FF2B5EF4-FFF2-40B4-BE49-F238E27FC236}">
                  <a16:creationId xmlns:a16="http://schemas.microsoft.com/office/drawing/2014/main" id="{ECBB531B-F3FF-8E55-3D8D-6FE0C949F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2" name="Line 151">
              <a:extLst>
                <a:ext uri="{FF2B5EF4-FFF2-40B4-BE49-F238E27FC236}">
                  <a16:creationId xmlns:a16="http://schemas.microsoft.com/office/drawing/2014/main" id="{420D0160-8B72-F137-1502-35D794D27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3" name="Line 152">
              <a:extLst>
                <a:ext uri="{FF2B5EF4-FFF2-40B4-BE49-F238E27FC236}">
                  <a16:creationId xmlns:a16="http://schemas.microsoft.com/office/drawing/2014/main" id="{ED7FA2A2-A875-E5DA-B9DF-F432868E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4" name="Line 153">
              <a:extLst>
                <a:ext uri="{FF2B5EF4-FFF2-40B4-BE49-F238E27FC236}">
                  <a16:creationId xmlns:a16="http://schemas.microsoft.com/office/drawing/2014/main" id="{D4D7894E-70D5-7046-5958-2FF8B22A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5" name="Line 154">
              <a:extLst>
                <a:ext uri="{FF2B5EF4-FFF2-40B4-BE49-F238E27FC236}">
                  <a16:creationId xmlns:a16="http://schemas.microsoft.com/office/drawing/2014/main" id="{E9EFA60D-FF1E-7A0B-846D-843BA7089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6" name="Line 155">
              <a:extLst>
                <a:ext uri="{FF2B5EF4-FFF2-40B4-BE49-F238E27FC236}">
                  <a16:creationId xmlns:a16="http://schemas.microsoft.com/office/drawing/2014/main" id="{2FCCE4A8-D689-7E75-A5E0-51479700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7" name="Line 156">
              <a:extLst>
                <a:ext uri="{FF2B5EF4-FFF2-40B4-BE49-F238E27FC236}">
                  <a16:creationId xmlns:a16="http://schemas.microsoft.com/office/drawing/2014/main" id="{C8CC0738-2B1E-F6A9-1CB8-9EEFF9120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8" name="Line 157">
              <a:extLst>
                <a:ext uri="{FF2B5EF4-FFF2-40B4-BE49-F238E27FC236}">
                  <a16:creationId xmlns:a16="http://schemas.microsoft.com/office/drawing/2014/main" id="{2D8E78B8-D6B5-9686-B715-2798231DB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9" name="Line 158">
              <a:extLst>
                <a:ext uri="{FF2B5EF4-FFF2-40B4-BE49-F238E27FC236}">
                  <a16:creationId xmlns:a16="http://schemas.microsoft.com/office/drawing/2014/main" id="{76DD2337-5B26-D146-5F3B-654CE340E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0" name="Line 159">
              <a:extLst>
                <a:ext uri="{FF2B5EF4-FFF2-40B4-BE49-F238E27FC236}">
                  <a16:creationId xmlns:a16="http://schemas.microsoft.com/office/drawing/2014/main" id="{7403E637-C015-804E-B558-6F4A1FB38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1" name="Line 160">
              <a:extLst>
                <a:ext uri="{FF2B5EF4-FFF2-40B4-BE49-F238E27FC236}">
                  <a16:creationId xmlns:a16="http://schemas.microsoft.com/office/drawing/2014/main" id="{7A4277C4-2E5C-D181-9DC5-7C0655258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2" name="Line 161">
              <a:extLst>
                <a:ext uri="{FF2B5EF4-FFF2-40B4-BE49-F238E27FC236}">
                  <a16:creationId xmlns:a16="http://schemas.microsoft.com/office/drawing/2014/main" id="{01910574-4BD5-AFD7-C4E1-3F5298480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3" name="Line 162">
              <a:extLst>
                <a:ext uri="{FF2B5EF4-FFF2-40B4-BE49-F238E27FC236}">
                  <a16:creationId xmlns:a16="http://schemas.microsoft.com/office/drawing/2014/main" id="{669FAABF-73FF-908D-1C49-841939C39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4" name="Line 163">
              <a:extLst>
                <a:ext uri="{FF2B5EF4-FFF2-40B4-BE49-F238E27FC236}">
                  <a16:creationId xmlns:a16="http://schemas.microsoft.com/office/drawing/2014/main" id="{4D4BA2BE-DDB5-62AC-6F12-7557B7CC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5" name="Line 164">
              <a:extLst>
                <a:ext uri="{FF2B5EF4-FFF2-40B4-BE49-F238E27FC236}">
                  <a16:creationId xmlns:a16="http://schemas.microsoft.com/office/drawing/2014/main" id="{B3328CCB-C388-A5E3-9A43-04787DE24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6" name="Line 165">
              <a:extLst>
                <a:ext uri="{FF2B5EF4-FFF2-40B4-BE49-F238E27FC236}">
                  <a16:creationId xmlns:a16="http://schemas.microsoft.com/office/drawing/2014/main" id="{9B696274-EB02-B60D-C9A7-C511A1FB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7" name="Line 166">
              <a:extLst>
                <a:ext uri="{FF2B5EF4-FFF2-40B4-BE49-F238E27FC236}">
                  <a16:creationId xmlns:a16="http://schemas.microsoft.com/office/drawing/2014/main" id="{5AF9BE3A-DC98-D594-C491-6CF6C599E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8" name="Line 167">
              <a:extLst>
                <a:ext uri="{FF2B5EF4-FFF2-40B4-BE49-F238E27FC236}">
                  <a16:creationId xmlns:a16="http://schemas.microsoft.com/office/drawing/2014/main" id="{BB00870A-7E79-3E02-0A6E-AF7A801BE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9" name="Line 168">
              <a:extLst>
                <a:ext uri="{FF2B5EF4-FFF2-40B4-BE49-F238E27FC236}">
                  <a16:creationId xmlns:a16="http://schemas.microsoft.com/office/drawing/2014/main" id="{8F885BF4-0149-7D80-54E5-7A8178939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0" name="Line 169">
              <a:extLst>
                <a:ext uri="{FF2B5EF4-FFF2-40B4-BE49-F238E27FC236}">
                  <a16:creationId xmlns:a16="http://schemas.microsoft.com/office/drawing/2014/main" id="{2BAA6882-3E78-839A-9DE8-D033636E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1" name="Line 170">
              <a:extLst>
                <a:ext uri="{FF2B5EF4-FFF2-40B4-BE49-F238E27FC236}">
                  <a16:creationId xmlns:a16="http://schemas.microsoft.com/office/drawing/2014/main" id="{1660ED8C-6DF7-BAC9-30E7-C0AD551E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2" name="Line 171">
              <a:extLst>
                <a:ext uri="{FF2B5EF4-FFF2-40B4-BE49-F238E27FC236}">
                  <a16:creationId xmlns:a16="http://schemas.microsoft.com/office/drawing/2014/main" id="{446A653B-C384-B574-B976-0E51098D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3" name="Line 172">
              <a:extLst>
                <a:ext uri="{FF2B5EF4-FFF2-40B4-BE49-F238E27FC236}">
                  <a16:creationId xmlns:a16="http://schemas.microsoft.com/office/drawing/2014/main" id="{EE2A29F9-B626-CA38-FE3E-6A448EE9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4" name="Line 173">
              <a:extLst>
                <a:ext uri="{FF2B5EF4-FFF2-40B4-BE49-F238E27FC236}">
                  <a16:creationId xmlns:a16="http://schemas.microsoft.com/office/drawing/2014/main" id="{F2E19697-AC3F-0E49-AF9E-6581E869C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5" name="Line 174">
              <a:extLst>
                <a:ext uri="{FF2B5EF4-FFF2-40B4-BE49-F238E27FC236}">
                  <a16:creationId xmlns:a16="http://schemas.microsoft.com/office/drawing/2014/main" id="{1BCC2D46-B9EB-F32E-F2FB-E2D10FBD1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6" name="Line 175">
              <a:extLst>
                <a:ext uri="{FF2B5EF4-FFF2-40B4-BE49-F238E27FC236}">
                  <a16:creationId xmlns:a16="http://schemas.microsoft.com/office/drawing/2014/main" id="{A41DA492-6B44-C466-257E-827F8E2C5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7" name="Line 176">
              <a:extLst>
                <a:ext uri="{FF2B5EF4-FFF2-40B4-BE49-F238E27FC236}">
                  <a16:creationId xmlns:a16="http://schemas.microsoft.com/office/drawing/2014/main" id="{FC7723B4-964D-983D-7296-A9D97253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8" name="Line 177">
              <a:extLst>
                <a:ext uri="{FF2B5EF4-FFF2-40B4-BE49-F238E27FC236}">
                  <a16:creationId xmlns:a16="http://schemas.microsoft.com/office/drawing/2014/main" id="{7A9FA384-35A7-DF67-9A2D-8D16460E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9" name="Line 178">
              <a:extLst>
                <a:ext uri="{FF2B5EF4-FFF2-40B4-BE49-F238E27FC236}">
                  <a16:creationId xmlns:a16="http://schemas.microsoft.com/office/drawing/2014/main" id="{857E79E9-56A7-46B7-B1B4-5A768C13E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0" name="Line 179">
              <a:extLst>
                <a:ext uri="{FF2B5EF4-FFF2-40B4-BE49-F238E27FC236}">
                  <a16:creationId xmlns:a16="http://schemas.microsoft.com/office/drawing/2014/main" id="{F2F8A06B-5D66-5F29-144E-F2C76453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1" name="Line 180">
              <a:extLst>
                <a:ext uri="{FF2B5EF4-FFF2-40B4-BE49-F238E27FC236}">
                  <a16:creationId xmlns:a16="http://schemas.microsoft.com/office/drawing/2014/main" id="{0755178E-A392-0DE0-838B-E09F36367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2" name="Line 181">
              <a:extLst>
                <a:ext uri="{FF2B5EF4-FFF2-40B4-BE49-F238E27FC236}">
                  <a16:creationId xmlns:a16="http://schemas.microsoft.com/office/drawing/2014/main" id="{7A8BBEFE-DF35-5BD5-249F-79C77D6D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3" name="Line 182">
              <a:extLst>
                <a:ext uri="{FF2B5EF4-FFF2-40B4-BE49-F238E27FC236}">
                  <a16:creationId xmlns:a16="http://schemas.microsoft.com/office/drawing/2014/main" id="{45F14ADC-6CE3-C463-66F6-770C396CB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4" name="Line 183">
              <a:extLst>
                <a:ext uri="{FF2B5EF4-FFF2-40B4-BE49-F238E27FC236}">
                  <a16:creationId xmlns:a16="http://schemas.microsoft.com/office/drawing/2014/main" id="{F164C14E-3B7F-A7EC-C196-EA83C4553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5" name="Line 184">
              <a:extLst>
                <a:ext uri="{FF2B5EF4-FFF2-40B4-BE49-F238E27FC236}">
                  <a16:creationId xmlns:a16="http://schemas.microsoft.com/office/drawing/2014/main" id="{EC1BFDFC-BFAE-FEE5-25D2-E99F3740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6" name="Line 185">
              <a:extLst>
                <a:ext uri="{FF2B5EF4-FFF2-40B4-BE49-F238E27FC236}">
                  <a16:creationId xmlns:a16="http://schemas.microsoft.com/office/drawing/2014/main" id="{FD427D99-6C8C-102D-41D9-C08D56AB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7" name="Line 186">
              <a:extLst>
                <a:ext uri="{FF2B5EF4-FFF2-40B4-BE49-F238E27FC236}">
                  <a16:creationId xmlns:a16="http://schemas.microsoft.com/office/drawing/2014/main" id="{7B431507-CD15-0356-C094-830DE5F41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8" name="Line 187">
              <a:extLst>
                <a:ext uri="{FF2B5EF4-FFF2-40B4-BE49-F238E27FC236}">
                  <a16:creationId xmlns:a16="http://schemas.microsoft.com/office/drawing/2014/main" id="{E648326A-D14E-7FBA-674F-A5C29DAE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9" name="Line 188">
              <a:extLst>
                <a:ext uri="{FF2B5EF4-FFF2-40B4-BE49-F238E27FC236}">
                  <a16:creationId xmlns:a16="http://schemas.microsoft.com/office/drawing/2014/main" id="{A363695D-92A1-6295-FBA8-63509953B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0" name="Line 189">
              <a:extLst>
                <a:ext uri="{FF2B5EF4-FFF2-40B4-BE49-F238E27FC236}">
                  <a16:creationId xmlns:a16="http://schemas.microsoft.com/office/drawing/2014/main" id="{C31DD544-6C3D-A746-E3A8-1AD8E5D3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1" name="Line 190">
              <a:extLst>
                <a:ext uri="{FF2B5EF4-FFF2-40B4-BE49-F238E27FC236}">
                  <a16:creationId xmlns:a16="http://schemas.microsoft.com/office/drawing/2014/main" id="{DB255A8C-90CC-ABE1-CFDE-72A8FD5A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2" name="Line 191">
              <a:extLst>
                <a:ext uri="{FF2B5EF4-FFF2-40B4-BE49-F238E27FC236}">
                  <a16:creationId xmlns:a16="http://schemas.microsoft.com/office/drawing/2014/main" id="{3285A2A0-1FDE-9115-87E7-CCC2F18C1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5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3" name="Line 192">
              <a:extLst>
                <a:ext uri="{FF2B5EF4-FFF2-40B4-BE49-F238E27FC236}">
                  <a16:creationId xmlns:a16="http://schemas.microsoft.com/office/drawing/2014/main" id="{AF1174E8-FD96-B2B4-FF7A-DCCABE0C1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4" name="Line 193">
              <a:extLst>
                <a:ext uri="{FF2B5EF4-FFF2-40B4-BE49-F238E27FC236}">
                  <a16:creationId xmlns:a16="http://schemas.microsoft.com/office/drawing/2014/main" id="{CBA8EF15-A422-8DAA-0A5A-9FBB935A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4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5" name="Line 194">
              <a:extLst>
                <a:ext uri="{FF2B5EF4-FFF2-40B4-BE49-F238E27FC236}">
                  <a16:creationId xmlns:a16="http://schemas.microsoft.com/office/drawing/2014/main" id="{9D263587-4BF7-4BEE-901D-936BCE5B4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6" name="Line 195">
              <a:extLst>
                <a:ext uri="{FF2B5EF4-FFF2-40B4-BE49-F238E27FC236}">
                  <a16:creationId xmlns:a16="http://schemas.microsoft.com/office/drawing/2014/main" id="{DF301268-B32F-A80C-DFD0-2DDE8938C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7" name="Line 196">
              <a:extLst>
                <a:ext uri="{FF2B5EF4-FFF2-40B4-BE49-F238E27FC236}">
                  <a16:creationId xmlns:a16="http://schemas.microsoft.com/office/drawing/2014/main" id="{1A12BE23-8715-9EEF-826C-8205FC7A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8" name="Line 197">
              <a:extLst>
                <a:ext uri="{FF2B5EF4-FFF2-40B4-BE49-F238E27FC236}">
                  <a16:creationId xmlns:a16="http://schemas.microsoft.com/office/drawing/2014/main" id="{58C58736-A3CA-5201-4EDF-D03DDBC5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9" name="Line 198">
              <a:extLst>
                <a:ext uri="{FF2B5EF4-FFF2-40B4-BE49-F238E27FC236}">
                  <a16:creationId xmlns:a16="http://schemas.microsoft.com/office/drawing/2014/main" id="{D6C87273-5DA8-C6E3-8AAC-7C673F73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0" name="Line 199">
              <a:extLst>
                <a:ext uri="{FF2B5EF4-FFF2-40B4-BE49-F238E27FC236}">
                  <a16:creationId xmlns:a16="http://schemas.microsoft.com/office/drawing/2014/main" id="{9069B0F4-5278-3D53-ECDA-EBC348E4B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1" name="Line 200">
              <a:extLst>
                <a:ext uri="{FF2B5EF4-FFF2-40B4-BE49-F238E27FC236}">
                  <a16:creationId xmlns:a16="http://schemas.microsoft.com/office/drawing/2014/main" id="{F2BA101D-6F61-8EE2-E408-716F6AA02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2" name="Line 201">
              <a:extLst>
                <a:ext uri="{FF2B5EF4-FFF2-40B4-BE49-F238E27FC236}">
                  <a16:creationId xmlns:a16="http://schemas.microsoft.com/office/drawing/2014/main" id="{47F541A9-B5CB-63F6-9AC3-E9E49FECB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3" name="Line 202">
              <a:extLst>
                <a:ext uri="{FF2B5EF4-FFF2-40B4-BE49-F238E27FC236}">
                  <a16:creationId xmlns:a16="http://schemas.microsoft.com/office/drawing/2014/main" id="{9CBB4BF3-9882-D96C-FF7C-76F2CA273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4" name="Line 203">
              <a:extLst>
                <a:ext uri="{FF2B5EF4-FFF2-40B4-BE49-F238E27FC236}">
                  <a16:creationId xmlns:a16="http://schemas.microsoft.com/office/drawing/2014/main" id="{5931E4D1-63A9-554D-AA33-5996B72D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7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5" name="Line 204">
              <a:extLst>
                <a:ext uri="{FF2B5EF4-FFF2-40B4-BE49-F238E27FC236}">
                  <a16:creationId xmlns:a16="http://schemas.microsoft.com/office/drawing/2014/main" id="{CB44F9F3-DD23-6916-0D86-70F019965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380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" name="Group 607">
            <a:extLst>
              <a:ext uri="{FF2B5EF4-FFF2-40B4-BE49-F238E27FC236}">
                <a16:creationId xmlns:a16="http://schemas.microsoft.com/office/drawing/2014/main" id="{6778C5A8-0A55-EFE8-3AC9-B824F649D84F}"/>
              </a:ext>
            </a:extLst>
          </p:cNvPr>
          <p:cNvGrpSpPr>
            <a:grpSpLocks/>
          </p:cNvGrpSpPr>
          <p:nvPr/>
        </p:nvGrpSpPr>
        <p:grpSpPr bwMode="auto">
          <a:xfrm>
            <a:off x="9572244" y="3146636"/>
            <a:ext cx="1731474" cy="2068572"/>
            <a:chOff x="1079" y="768"/>
            <a:chExt cx="1381" cy="3035"/>
          </a:xfrm>
        </p:grpSpPr>
        <p:sp>
          <p:nvSpPr>
            <p:cNvPr id="307" name="Line 428">
              <a:extLst>
                <a:ext uri="{FF2B5EF4-FFF2-40B4-BE49-F238E27FC236}">
                  <a16:creationId xmlns:a16="http://schemas.microsoft.com/office/drawing/2014/main" id="{A8B55A60-8EB0-8DCB-7664-030DBBEE3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9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Line 429">
              <a:extLst>
                <a:ext uri="{FF2B5EF4-FFF2-40B4-BE49-F238E27FC236}">
                  <a16:creationId xmlns:a16="http://schemas.microsoft.com/office/drawing/2014/main" id="{3471DA26-05E3-E898-F6CF-076BFC25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Line 430">
              <a:extLst>
                <a:ext uri="{FF2B5EF4-FFF2-40B4-BE49-F238E27FC236}">
                  <a16:creationId xmlns:a16="http://schemas.microsoft.com/office/drawing/2014/main" id="{C69E40B7-B707-4691-0591-BD499A739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Line 431">
              <a:extLst>
                <a:ext uri="{FF2B5EF4-FFF2-40B4-BE49-F238E27FC236}">
                  <a16:creationId xmlns:a16="http://schemas.microsoft.com/office/drawing/2014/main" id="{C5A9291B-B7C2-0FDB-4750-AD341F160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Line 432">
              <a:extLst>
                <a:ext uri="{FF2B5EF4-FFF2-40B4-BE49-F238E27FC236}">
                  <a16:creationId xmlns:a16="http://schemas.microsoft.com/office/drawing/2014/main" id="{7CCC3A0B-8A00-6B57-2B77-BBF0EF9A0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Line 433">
              <a:extLst>
                <a:ext uri="{FF2B5EF4-FFF2-40B4-BE49-F238E27FC236}">
                  <a16:creationId xmlns:a16="http://schemas.microsoft.com/office/drawing/2014/main" id="{2E1AF013-176B-1678-FAEF-B19B58D5F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Line 434">
              <a:extLst>
                <a:ext uri="{FF2B5EF4-FFF2-40B4-BE49-F238E27FC236}">
                  <a16:creationId xmlns:a16="http://schemas.microsoft.com/office/drawing/2014/main" id="{43DF5FCB-8051-735A-A346-E145C3E04F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435">
              <a:extLst>
                <a:ext uri="{FF2B5EF4-FFF2-40B4-BE49-F238E27FC236}">
                  <a16:creationId xmlns:a16="http://schemas.microsoft.com/office/drawing/2014/main" id="{EE1864E6-BE2E-39FE-96E9-7CAE3EF9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3457"/>
              <a:ext cx="0" cy="3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436">
              <a:extLst>
                <a:ext uri="{FF2B5EF4-FFF2-40B4-BE49-F238E27FC236}">
                  <a16:creationId xmlns:a16="http://schemas.microsoft.com/office/drawing/2014/main" id="{342B3EFA-C054-66B6-B80C-5C15100F7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437">
              <a:extLst>
                <a:ext uri="{FF2B5EF4-FFF2-40B4-BE49-F238E27FC236}">
                  <a16:creationId xmlns:a16="http://schemas.microsoft.com/office/drawing/2014/main" id="{BBB4F778-272E-029E-C4E0-69546C2F4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438">
              <a:extLst>
                <a:ext uri="{FF2B5EF4-FFF2-40B4-BE49-F238E27FC236}">
                  <a16:creationId xmlns:a16="http://schemas.microsoft.com/office/drawing/2014/main" id="{43AB1430-11A2-BF4E-6359-CD2CC34FF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439">
              <a:extLst>
                <a:ext uri="{FF2B5EF4-FFF2-40B4-BE49-F238E27FC236}">
                  <a16:creationId xmlns:a16="http://schemas.microsoft.com/office/drawing/2014/main" id="{35CEC1FE-F1E6-DDFB-6767-071D78A0A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440">
              <a:extLst>
                <a:ext uri="{FF2B5EF4-FFF2-40B4-BE49-F238E27FC236}">
                  <a16:creationId xmlns:a16="http://schemas.microsoft.com/office/drawing/2014/main" id="{B500C7CA-88C7-4E47-9972-68774A0A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3" y="3253"/>
              <a:ext cx="0" cy="55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441">
              <a:extLst>
                <a:ext uri="{FF2B5EF4-FFF2-40B4-BE49-F238E27FC236}">
                  <a16:creationId xmlns:a16="http://schemas.microsoft.com/office/drawing/2014/main" id="{314D1DA6-4108-E0B3-CA77-AA4D524FF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7" y="3590"/>
              <a:ext cx="0" cy="21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442">
              <a:extLst>
                <a:ext uri="{FF2B5EF4-FFF2-40B4-BE49-F238E27FC236}">
                  <a16:creationId xmlns:a16="http://schemas.microsoft.com/office/drawing/2014/main" id="{8B4F3285-F785-4066-B33A-60F9A0773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2" name="Line 443">
              <a:extLst>
                <a:ext uri="{FF2B5EF4-FFF2-40B4-BE49-F238E27FC236}">
                  <a16:creationId xmlns:a16="http://schemas.microsoft.com/office/drawing/2014/main" id="{96E03099-77C5-7767-C24A-3301945E9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7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3" name="Line 444">
              <a:extLst>
                <a:ext uri="{FF2B5EF4-FFF2-40B4-BE49-F238E27FC236}">
                  <a16:creationId xmlns:a16="http://schemas.microsoft.com/office/drawing/2014/main" id="{08276CA2-9C17-70CB-C802-FFADB96E1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Line 445">
              <a:extLst>
                <a:ext uri="{FF2B5EF4-FFF2-40B4-BE49-F238E27FC236}">
                  <a16:creationId xmlns:a16="http://schemas.microsoft.com/office/drawing/2014/main" id="{A24BEBCB-66B2-2731-FB41-21766DB1FB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" y="3461"/>
              <a:ext cx="0" cy="34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Line 446">
              <a:extLst>
                <a:ext uri="{FF2B5EF4-FFF2-40B4-BE49-F238E27FC236}">
                  <a16:creationId xmlns:a16="http://schemas.microsoft.com/office/drawing/2014/main" id="{BF7EA7D6-6BA0-F1A5-EF00-A51239A12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Line 447">
              <a:extLst>
                <a:ext uri="{FF2B5EF4-FFF2-40B4-BE49-F238E27FC236}">
                  <a16:creationId xmlns:a16="http://schemas.microsoft.com/office/drawing/2014/main" id="{CC42400A-2366-D53C-E42E-9BDA3ABB2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Line 448">
              <a:extLst>
                <a:ext uri="{FF2B5EF4-FFF2-40B4-BE49-F238E27FC236}">
                  <a16:creationId xmlns:a16="http://schemas.microsoft.com/office/drawing/2014/main" id="{CB94B925-54DF-6732-D45F-49AB163B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Line 449">
              <a:extLst>
                <a:ext uri="{FF2B5EF4-FFF2-40B4-BE49-F238E27FC236}">
                  <a16:creationId xmlns:a16="http://schemas.microsoft.com/office/drawing/2014/main" id="{53DAD26D-BA28-1BBB-F872-6BAAD2697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546"/>
              <a:ext cx="0" cy="25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Line 450">
              <a:extLst>
                <a:ext uri="{FF2B5EF4-FFF2-40B4-BE49-F238E27FC236}">
                  <a16:creationId xmlns:a16="http://schemas.microsoft.com/office/drawing/2014/main" id="{AC78E61D-DF03-05BA-57DE-DA6C2407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Line 451">
              <a:extLst>
                <a:ext uri="{FF2B5EF4-FFF2-40B4-BE49-F238E27FC236}">
                  <a16:creationId xmlns:a16="http://schemas.microsoft.com/office/drawing/2014/main" id="{80A28EFB-F173-FA3E-2721-820B948C1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2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Line 452">
              <a:extLst>
                <a:ext uri="{FF2B5EF4-FFF2-40B4-BE49-F238E27FC236}">
                  <a16:creationId xmlns:a16="http://schemas.microsoft.com/office/drawing/2014/main" id="{CFB2D0B4-A017-3DBE-C7F2-4388C3119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3357"/>
              <a:ext cx="0" cy="44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Line 453">
              <a:extLst>
                <a:ext uri="{FF2B5EF4-FFF2-40B4-BE49-F238E27FC236}">
                  <a16:creationId xmlns:a16="http://schemas.microsoft.com/office/drawing/2014/main" id="{F7F1391F-A52A-F1FB-567D-164BF1AB0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Line 454">
              <a:extLst>
                <a:ext uri="{FF2B5EF4-FFF2-40B4-BE49-F238E27FC236}">
                  <a16:creationId xmlns:a16="http://schemas.microsoft.com/office/drawing/2014/main" id="{7098601E-26FA-12FA-D229-783D4A05F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68"/>
              <a:ext cx="0" cy="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Line 455">
              <a:extLst>
                <a:ext uri="{FF2B5EF4-FFF2-40B4-BE49-F238E27FC236}">
                  <a16:creationId xmlns:a16="http://schemas.microsoft.com/office/drawing/2014/main" id="{8A918F83-4E91-3F0D-EF86-95D102DD6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1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Line 456">
              <a:extLst>
                <a:ext uri="{FF2B5EF4-FFF2-40B4-BE49-F238E27FC236}">
                  <a16:creationId xmlns:a16="http://schemas.microsoft.com/office/drawing/2014/main" id="{D9AFF2B2-5E9A-A677-2C7D-36678723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6" y="3640"/>
              <a:ext cx="0" cy="16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Line 457">
              <a:extLst>
                <a:ext uri="{FF2B5EF4-FFF2-40B4-BE49-F238E27FC236}">
                  <a16:creationId xmlns:a16="http://schemas.microsoft.com/office/drawing/2014/main" id="{1C78BA99-3A66-1E8F-3D3F-CAC03FA35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1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Line 458">
              <a:extLst>
                <a:ext uri="{FF2B5EF4-FFF2-40B4-BE49-F238E27FC236}">
                  <a16:creationId xmlns:a16="http://schemas.microsoft.com/office/drawing/2014/main" id="{8628D8F4-0980-B0F6-2472-C82B997AE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6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Line 459">
              <a:extLst>
                <a:ext uri="{FF2B5EF4-FFF2-40B4-BE49-F238E27FC236}">
                  <a16:creationId xmlns:a16="http://schemas.microsoft.com/office/drawing/2014/main" id="{8CC01CDC-A5F5-2443-727E-4A76A1035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Line 460">
              <a:extLst>
                <a:ext uri="{FF2B5EF4-FFF2-40B4-BE49-F238E27FC236}">
                  <a16:creationId xmlns:a16="http://schemas.microsoft.com/office/drawing/2014/main" id="{15DC8702-03AE-9C8E-AB05-658FA0D7B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461">
              <a:extLst>
                <a:ext uri="{FF2B5EF4-FFF2-40B4-BE49-F238E27FC236}">
                  <a16:creationId xmlns:a16="http://schemas.microsoft.com/office/drawing/2014/main" id="{B64990F3-B006-DA38-68F4-661B793F6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1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462">
              <a:extLst>
                <a:ext uri="{FF2B5EF4-FFF2-40B4-BE49-F238E27FC236}">
                  <a16:creationId xmlns:a16="http://schemas.microsoft.com/office/drawing/2014/main" id="{2C8BC97A-946F-6BA4-2169-C31359625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463">
              <a:extLst>
                <a:ext uri="{FF2B5EF4-FFF2-40B4-BE49-F238E27FC236}">
                  <a16:creationId xmlns:a16="http://schemas.microsoft.com/office/drawing/2014/main" id="{067055F5-3418-BA6A-D755-0EBE56558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3303"/>
              <a:ext cx="0" cy="50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464">
              <a:extLst>
                <a:ext uri="{FF2B5EF4-FFF2-40B4-BE49-F238E27FC236}">
                  <a16:creationId xmlns:a16="http://schemas.microsoft.com/office/drawing/2014/main" id="{FB713B28-D984-2661-529A-3D6496989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465">
              <a:extLst>
                <a:ext uri="{FF2B5EF4-FFF2-40B4-BE49-F238E27FC236}">
                  <a16:creationId xmlns:a16="http://schemas.microsoft.com/office/drawing/2014/main" id="{07BC9F18-FE55-0D3F-7316-DE5640251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1778"/>
              <a:ext cx="0" cy="20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466">
              <a:extLst>
                <a:ext uri="{FF2B5EF4-FFF2-40B4-BE49-F238E27FC236}">
                  <a16:creationId xmlns:a16="http://schemas.microsoft.com/office/drawing/2014/main" id="{8009A6B7-2E45-51EB-7168-F02CD7938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6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467">
              <a:extLst>
                <a:ext uri="{FF2B5EF4-FFF2-40B4-BE49-F238E27FC236}">
                  <a16:creationId xmlns:a16="http://schemas.microsoft.com/office/drawing/2014/main" id="{D0A48093-9CB4-E6CA-6B85-CAEC54318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468">
              <a:extLst>
                <a:ext uri="{FF2B5EF4-FFF2-40B4-BE49-F238E27FC236}">
                  <a16:creationId xmlns:a16="http://schemas.microsoft.com/office/drawing/2014/main" id="{4CBEAABB-BFC1-6489-BFEE-657B58B60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Line 469">
              <a:extLst>
                <a:ext uri="{FF2B5EF4-FFF2-40B4-BE49-F238E27FC236}">
                  <a16:creationId xmlns:a16="http://schemas.microsoft.com/office/drawing/2014/main" id="{D90BB6CE-7E23-5DFF-9DDF-02CE81795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Line 470">
              <a:extLst>
                <a:ext uri="{FF2B5EF4-FFF2-40B4-BE49-F238E27FC236}">
                  <a16:creationId xmlns:a16="http://schemas.microsoft.com/office/drawing/2014/main" id="{78ACA56F-5B54-B61E-5AC3-095163D94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0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Line 471">
              <a:extLst>
                <a:ext uri="{FF2B5EF4-FFF2-40B4-BE49-F238E27FC236}">
                  <a16:creationId xmlns:a16="http://schemas.microsoft.com/office/drawing/2014/main" id="{5E7A16B2-9FC2-879C-A94F-EEFC78CD5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0" y="3600"/>
              <a:ext cx="0" cy="20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Line 472">
              <a:extLst>
                <a:ext uri="{FF2B5EF4-FFF2-40B4-BE49-F238E27FC236}">
                  <a16:creationId xmlns:a16="http://schemas.microsoft.com/office/drawing/2014/main" id="{60198BE9-5EB7-A8C1-6300-E7B4035D0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5" y="3407"/>
              <a:ext cx="0" cy="39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Line 473">
              <a:extLst>
                <a:ext uri="{FF2B5EF4-FFF2-40B4-BE49-F238E27FC236}">
                  <a16:creationId xmlns:a16="http://schemas.microsoft.com/office/drawing/2014/main" id="{EFBE3349-E197-E0F6-8BB4-7177E1EB7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Line 474">
              <a:extLst>
                <a:ext uri="{FF2B5EF4-FFF2-40B4-BE49-F238E27FC236}">
                  <a16:creationId xmlns:a16="http://schemas.microsoft.com/office/drawing/2014/main" id="{5A6CB5E8-952B-45ED-ED11-13F742393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Line 475">
              <a:extLst>
                <a:ext uri="{FF2B5EF4-FFF2-40B4-BE49-F238E27FC236}">
                  <a16:creationId xmlns:a16="http://schemas.microsoft.com/office/drawing/2014/main" id="{115DCB2A-8722-01E7-4C24-8C73805C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Line 476">
              <a:extLst>
                <a:ext uri="{FF2B5EF4-FFF2-40B4-BE49-F238E27FC236}">
                  <a16:creationId xmlns:a16="http://schemas.microsoft.com/office/drawing/2014/main" id="{B14BF11B-D92F-0C34-364E-62072B38E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Line 477">
              <a:extLst>
                <a:ext uri="{FF2B5EF4-FFF2-40B4-BE49-F238E27FC236}">
                  <a16:creationId xmlns:a16="http://schemas.microsoft.com/office/drawing/2014/main" id="{292AD85E-2AAD-7F8B-C18C-8788FD104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Line 478">
              <a:extLst>
                <a:ext uri="{FF2B5EF4-FFF2-40B4-BE49-F238E27FC236}">
                  <a16:creationId xmlns:a16="http://schemas.microsoft.com/office/drawing/2014/main" id="{BB7BBBBD-D6F1-D41E-EC72-71A2535E5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8" name="Line 479">
              <a:extLst>
                <a:ext uri="{FF2B5EF4-FFF2-40B4-BE49-F238E27FC236}">
                  <a16:creationId xmlns:a16="http://schemas.microsoft.com/office/drawing/2014/main" id="{309C9B79-216B-53FC-7CBD-5F66DEF6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Line 480">
              <a:extLst>
                <a:ext uri="{FF2B5EF4-FFF2-40B4-BE49-F238E27FC236}">
                  <a16:creationId xmlns:a16="http://schemas.microsoft.com/office/drawing/2014/main" id="{8744DBAF-0A97-8B06-D5AF-A2287FFF3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0" y="2951"/>
              <a:ext cx="0" cy="85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Line 481">
              <a:extLst>
                <a:ext uri="{FF2B5EF4-FFF2-40B4-BE49-F238E27FC236}">
                  <a16:creationId xmlns:a16="http://schemas.microsoft.com/office/drawing/2014/main" id="{78D63F77-A5F5-A068-AB10-396F109BD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4" y="768"/>
              <a:ext cx="0" cy="303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Line 482">
              <a:extLst>
                <a:ext uri="{FF2B5EF4-FFF2-40B4-BE49-F238E27FC236}">
                  <a16:creationId xmlns:a16="http://schemas.microsoft.com/office/drawing/2014/main" id="{1D8C368E-8FF3-94A2-CAF2-78155341E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Line 483">
              <a:extLst>
                <a:ext uri="{FF2B5EF4-FFF2-40B4-BE49-F238E27FC236}">
                  <a16:creationId xmlns:a16="http://schemas.microsoft.com/office/drawing/2014/main" id="{650282A8-5C46-DBE7-4A20-38606A35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4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Line 484">
              <a:extLst>
                <a:ext uri="{FF2B5EF4-FFF2-40B4-BE49-F238E27FC236}">
                  <a16:creationId xmlns:a16="http://schemas.microsoft.com/office/drawing/2014/main" id="{A5419ECF-5166-FF23-223F-6CD99E8B6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0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Line 485">
              <a:extLst>
                <a:ext uri="{FF2B5EF4-FFF2-40B4-BE49-F238E27FC236}">
                  <a16:creationId xmlns:a16="http://schemas.microsoft.com/office/drawing/2014/main" id="{21A0E538-AB76-AEE6-9E48-32833E68F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Line 486">
              <a:extLst>
                <a:ext uri="{FF2B5EF4-FFF2-40B4-BE49-F238E27FC236}">
                  <a16:creationId xmlns:a16="http://schemas.microsoft.com/office/drawing/2014/main" id="{8F7E8656-E211-2848-76CB-96E735C9EC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9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Line 487">
              <a:extLst>
                <a:ext uri="{FF2B5EF4-FFF2-40B4-BE49-F238E27FC236}">
                  <a16:creationId xmlns:a16="http://schemas.microsoft.com/office/drawing/2014/main" id="{15E5A3DB-76B7-16D7-B29D-BDBFA4A8D2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4" y="3650"/>
              <a:ext cx="0" cy="15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Line 488">
              <a:extLst>
                <a:ext uri="{FF2B5EF4-FFF2-40B4-BE49-F238E27FC236}">
                  <a16:creationId xmlns:a16="http://schemas.microsoft.com/office/drawing/2014/main" id="{A844E689-3599-5AB3-9BCD-C5DCA6473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9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Line 489">
              <a:extLst>
                <a:ext uri="{FF2B5EF4-FFF2-40B4-BE49-F238E27FC236}">
                  <a16:creationId xmlns:a16="http://schemas.microsoft.com/office/drawing/2014/main" id="{6E73C192-2895-9D2D-4D8C-8CD4CB435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3615"/>
              <a:ext cx="0" cy="18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Line 490">
              <a:extLst>
                <a:ext uri="{FF2B5EF4-FFF2-40B4-BE49-F238E27FC236}">
                  <a16:creationId xmlns:a16="http://schemas.microsoft.com/office/drawing/2014/main" id="{A0C8714A-A86F-EC28-FA4B-C28B02621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Line 491">
              <a:extLst>
                <a:ext uri="{FF2B5EF4-FFF2-40B4-BE49-F238E27FC236}">
                  <a16:creationId xmlns:a16="http://schemas.microsoft.com/office/drawing/2014/main" id="{CA7B62AC-ED10-B8FE-885B-9756EB37F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4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Line 492">
              <a:extLst>
                <a:ext uri="{FF2B5EF4-FFF2-40B4-BE49-F238E27FC236}">
                  <a16:creationId xmlns:a16="http://schemas.microsoft.com/office/drawing/2014/main" id="{F897A961-B916-3070-8830-52A0AB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Line 493">
              <a:extLst>
                <a:ext uri="{FF2B5EF4-FFF2-40B4-BE49-F238E27FC236}">
                  <a16:creationId xmlns:a16="http://schemas.microsoft.com/office/drawing/2014/main" id="{E76E6F7C-49C4-7FB6-3BA5-D472E77C3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Line 494">
              <a:extLst>
                <a:ext uri="{FF2B5EF4-FFF2-40B4-BE49-F238E27FC236}">
                  <a16:creationId xmlns:a16="http://schemas.microsoft.com/office/drawing/2014/main" id="{6CCF70F2-3166-AB23-B0E3-2FCEA694E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Line 495">
              <a:extLst>
                <a:ext uri="{FF2B5EF4-FFF2-40B4-BE49-F238E27FC236}">
                  <a16:creationId xmlns:a16="http://schemas.microsoft.com/office/drawing/2014/main" id="{CF58F5A3-234B-B8D2-AF0A-47498F9BD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Line 496">
              <a:extLst>
                <a:ext uri="{FF2B5EF4-FFF2-40B4-BE49-F238E27FC236}">
                  <a16:creationId xmlns:a16="http://schemas.microsoft.com/office/drawing/2014/main" id="{7655F39E-1F05-E5C5-CAE8-BC5D4E770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Line 497">
              <a:extLst>
                <a:ext uri="{FF2B5EF4-FFF2-40B4-BE49-F238E27FC236}">
                  <a16:creationId xmlns:a16="http://schemas.microsoft.com/office/drawing/2014/main" id="{CE5F33A2-CF0D-9308-10C6-6DDA59C2F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3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Line 498">
              <a:extLst>
                <a:ext uri="{FF2B5EF4-FFF2-40B4-BE49-F238E27FC236}">
                  <a16:creationId xmlns:a16="http://schemas.microsoft.com/office/drawing/2014/main" id="{1FF9257F-2EB6-DA51-2995-D9AAD7E5B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" y="2996"/>
              <a:ext cx="0" cy="80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Line 499">
              <a:extLst>
                <a:ext uri="{FF2B5EF4-FFF2-40B4-BE49-F238E27FC236}">
                  <a16:creationId xmlns:a16="http://schemas.microsoft.com/office/drawing/2014/main" id="{8137452A-DBC7-D025-D39D-543C53B3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3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Line 500">
              <a:extLst>
                <a:ext uri="{FF2B5EF4-FFF2-40B4-BE49-F238E27FC236}">
                  <a16:creationId xmlns:a16="http://schemas.microsoft.com/office/drawing/2014/main" id="{BF8CF0FE-FCB1-EC02-2540-1D03E99E6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Line 501">
              <a:extLst>
                <a:ext uri="{FF2B5EF4-FFF2-40B4-BE49-F238E27FC236}">
                  <a16:creationId xmlns:a16="http://schemas.microsoft.com/office/drawing/2014/main" id="{FAA74FED-8AA4-ACF9-75C1-0CB96ABD7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Line 502">
              <a:extLst>
                <a:ext uri="{FF2B5EF4-FFF2-40B4-BE49-F238E27FC236}">
                  <a16:creationId xmlns:a16="http://schemas.microsoft.com/office/drawing/2014/main" id="{120E0AA6-1FD0-DC90-594D-58CDD9573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3575"/>
              <a:ext cx="0" cy="22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Line 503">
              <a:extLst>
                <a:ext uri="{FF2B5EF4-FFF2-40B4-BE49-F238E27FC236}">
                  <a16:creationId xmlns:a16="http://schemas.microsoft.com/office/drawing/2014/main" id="{33E5EB53-314C-2DC8-6410-0112FC1BC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3729"/>
              <a:ext cx="0" cy="7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Line 504">
              <a:extLst>
                <a:ext uri="{FF2B5EF4-FFF2-40B4-BE49-F238E27FC236}">
                  <a16:creationId xmlns:a16="http://schemas.microsoft.com/office/drawing/2014/main" id="{C02754C4-5B39-31D0-279B-E76442208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Line 505">
              <a:extLst>
                <a:ext uri="{FF2B5EF4-FFF2-40B4-BE49-F238E27FC236}">
                  <a16:creationId xmlns:a16="http://schemas.microsoft.com/office/drawing/2014/main" id="{C3A06612-590F-626D-C2A6-5ACA9A1D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8" y="3759"/>
              <a:ext cx="0" cy="4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Line 506">
              <a:extLst>
                <a:ext uri="{FF2B5EF4-FFF2-40B4-BE49-F238E27FC236}">
                  <a16:creationId xmlns:a16="http://schemas.microsoft.com/office/drawing/2014/main" id="{F04AA32B-9E23-512A-FDEC-6CB081A01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3" y="3491"/>
              <a:ext cx="0" cy="31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Line 507">
              <a:extLst>
                <a:ext uri="{FF2B5EF4-FFF2-40B4-BE49-F238E27FC236}">
                  <a16:creationId xmlns:a16="http://schemas.microsoft.com/office/drawing/2014/main" id="{C1BCEB85-2999-22C5-28FB-128BCA5D5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Line 508">
              <a:extLst>
                <a:ext uri="{FF2B5EF4-FFF2-40B4-BE49-F238E27FC236}">
                  <a16:creationId xmlns:a16="http://schemas.microsoft.com/office/drawing/2014/main" id="{6C3545A3-595D-BC72-DE57-F10B3970D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Line 509">
              <a:extLst>
                <a:ext uri="{FF2B5EF4-FFF2-40B4-BE49-F238E27FC236}">
                  <a16:creationId xmlns:a16="http://schemas.microsoft.com/office/drawing/2014/main" id="{7D91A7FD-AB51-B511-5304-9826EEE1B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8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Line 510">
              <a:extLst>
                <a:ext uri="{FF2B5EF4-FFF2-40B4-BE49-F238E27FC236}">
                  <a16:creationId xmlns:a16="http://schemas.microsoft.com/office/drawing/2014/main" id="{DEC38F1E-4A04-BD2C-12A3-95F6509C8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3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Line 511">
              <a:extLst>
                <a:ext uri="{FF2B5EF4-FFF2-40B4-BE49-F238E27FC236}">
                  <a16:creationId xmlns:a16="http://schemas.microsoft.com/office/drawing/2014/main" id="{42BF6DAF-30D8-8CFE-BEC7-983656F87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8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Line 512">
              <a:extLst>
                <a:ext uri="{FF2B5EF4-FFF2-40B4-BE49-F238E27FC236}">
                  <a16:creationId xmlns:a16="http://schemas.microsoft.com/office/drawing/2014/main" id="{1D3ACB4E-36F0-4A27-2CF0-42044D04A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2" y="3734"/>
              <a:ext cx="0" cy="6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Line 513">
              <a:extLst>
                <a:ext uri="{FF2B5EF4-FFF2-40B4-BE49-F238E27FC236}">
                  <a16:creationId xmlns:a16="http://schemas.microsoft.com/office/drawing/2014/main" id="{489B557C-D1D3-61CA-1A8B-2B92BAB7D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7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Line 514">
              <a:extLst>
                <a:ext uri="{FF2B5EF4-FFF2-40B4-BE49-F238E27FC236}">
                  <a16:creationId xmlns:a16="http://schemas.microsoft.com/office/drawing/2014/main" id="{89DAF014-F5A3-967E-C1C3-3BE108F55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664"/>
              <a:ext cx="0" cy="1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Line 515">
              <a:extLst>
                <a:ext uri="{FF2B5EF4-FFF2-40B4-BE49-F238E27FC236}">
                  <a16:creationId xmlns:a16="http://schemas.microsoft.com/office/drawing/2014/main" id="{7DDF9487-7CD9-7053-8E19-F1E9E8001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684"/>
              <a:ext cx="0" cy="11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Line 516">
              <a:extLst>
                <a:ext uri="{FF2B5EF4-FFF2-40B4-BE49-F238E27FC236}">
                  <a16:creationId xmlns:a16="http://schemas.microsoft.com/office/drawing/2014/main" id="{7B82AFE7-1BFA-A0F6-8419-014BFFF49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3560"/>
              <a:ext cx="0" cy="2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Line 517">
              <a:extLst>
                <a:ext uri="{FF2B5EF4-FFF2-40B4-BE49-F238E27FC236}">
                  <a16:creationId xmlns:a16="http://schemas.microsoft.com/office/drawing/2014/main" id="{5EE929F8-DF00-214A-F3B6-5C5C3C718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Line 518">
              <a:extLst>
                <a:ext uri="{FF2B5EF4-FFF2-40B4-BE49-F238E27FC236}">
                  <a16:creationId xmlns:a16="http://schemas.microsoft.com/office/drawing/2014/main" id="{A48EAC01-42AC-853E-9BD5-4832F3AB8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7" y="3397"/>
              <a:ext cx="0" cy="406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Line 519">
              <a:extLst>
                <a:ext uri="{FF2B5EF4-FFF2-40B4-BE49-F238E27FC236}">
                  <a16:creationId xmlns:a16="http://schemas.microsoft.com/office/drawing/2014/main" id="{0CC3F323-49A8-C931-33DC-ADB60CBCA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2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9" name="Line 520">
              <a:extLst>
                <a:ext uri="{FF2B5EF4-FFF2-40B4-BE49-F238E27FC236}">
                  <a16:creationId xmlns:a16="http://schemas.microsoft.com/office/drawing/2014/main" id="{1718A259-7D06-20A9-9791-A1D520509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Line 521">
              <a:extLst>
                <a:ext uri="{FF2B5EF4-FFF2-40B4-BE49-F238E27FC236}">
                  <a16:creationId xmlns:a16="http://schemas.microsoft.com/office/drawing/2014/main" id="{6BD952F2-431C-1B6C-5691-29908AAED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Line 522">
              <a:extLst>
                <a:ext uri="{FF2B5EF4-FFF2-40B4-BE49-F238E27FC236}">
                  <a16:creationId xmlns:a16="http://schemas.microsoft.com/office/drawing/2014/main" id="{2304AF94-B471-07B0-A337-3EAC3ED79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Line 523">
              <a:extLst>
                <a:ext uri="{FF2B5EF4-FFF2-40B4-BE49-F238E27FC236}">
                  <a16:creationId xmlns:a16="http://schemas.microsoft.com/office/drawing/2014/main" id="{A7FFFB2D-BA5A-A439-92C5-FAB8061B2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Line 524">
              <a:extLst>
                <a:ext uri="{FF2B5EF4-FFF2-40B4-BE49-F238E27FC236}">
                  <a16:creationId xmlns:a16="http://schemas.microsoft.com/office/drawing/2014/main" id="{339A21DC-B68C-BB4A-9678-9A01ADC55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Line 525">
              <a:extLst>
                <a:ext uri="{FF2B5EF4-FFF2-40B4-BE49-F238E27FC236}">
                  <a16:creationId xmlns:a16="http://schemas.microsoft.com/office/drawing/2014/main" id="{10FE2A47-26C3-E58D-7755-11B0AF790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Line 526">
              <a:extLst>
                <a:ext uri="{FF2B5EF4-FFF2-40B4-BE49-F238E27FC236}">
                  <a16:creationId xmlns:a16="http://schemas.microsoft.com/office/drawing/2014/main" id="{51E3BFD3-5F6E-29C7-ADA6-6E94717EF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Line 527">
              <a:extLst>
                <a:ext uri="{FF2B5EF4-FFF2-40B4-BE49-F238E27FC236}">
                  <a16:creationId xmlns:a16="http://schemas.microsoft.com/office/drawing/2014/main" id="{DC79DE23-CEAB-87BA-A676-913382312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343"/>
              <a:ext cx="0" cy="46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Line 528">
              <a:extLst>
                <a:ext uri="{FF2B5EF4-FFF2-40B4-BE49-F238E27FC236}">
                  <a16:creationId xmlns:a16="http://schemas.microsoft.com/office/drawing/2014/main" id="{7787E8F6-650E-D46F-93B9-98E095C5A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1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Line 529">
              <a:extLst>
                <a:ext uri="{FF2B5EF4-FFF2-40B4-BE49-F238E27FC236}">
                  <a16:creationId xmlns:a16="http://schemas.microsoft.com/office/drawing/2014/main" id="{38951F5E-7C38-50BD-749E-0C6DAEC4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Line 530">
              <a:extLst>
                <a:ext uri="{FF2B5EF4-FFF2-40B4-BE49-F238E27FC236}">
                  <a16:creationId xmlns:a16="http://schemas.microsoft.com/office/drawing/2014/main" id="{D66E9422-689A-9E4A-2982-1AFF15ADC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0" name="Line 531">
              <a:extLst>
                <a:ext uri="{FF2B5EF4-FFF2-40B4-BE49-F238E27FC236}">
                  <a16:creationId xmlns:a16="http://schemas.microsoft.com/office/drawing/2014/main" id="{01F6584E-7789-1541-1163-5763F6122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1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1" name="Line 532">
              <a:extLst>
                <a:ext uri="{FF2B5EF4-FFF2-40B4-BE49-F238E27FC236}">
                  <a16:creationId xmlns:a16="http://schemas.microsoft.com/office/drawing/2014/main" id="{7F19FFC4-5A5B-D415-CC1D-01BA4E0AB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2" name="Line 533">
              <a:extLst>
                <a:ext uri="{FF2B5EF4-FFF2-40B4-BE49-F238E27FC236}">
                  <a16:creationId xmlns:a16="http://schemas.microsoft.com/office/drawing/2014/main" id="{27C3E65B-0EF0-BF7D-57C0-FCFB21D24B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3" name="Line 534">
              <a:extLst>
                <a:ext uri="{FF2B5EF4-FFF2-40B4-BE49-F238E27FC236}">
                  <a16:creationId xmlns:a16="http://schemas.microsoft.com/office/drawing/2014/main" id="{28FD1E89-39E2-4F59-5EC6-EA23ED2D7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1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4" name="Line 535">
              <a:extLst>
                <a:ext uri="{FF2B5EF4-FFF2-40B4-BE49-F238E27FC236}">
                  <a16:creationId xmlns:a16="http://schemas.microsoft.com/office/drawing/2014/main" id="{4DC5F168-5CD4-FCD4-3010-2916C392F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6" y="3655"/>
              <a:ext cx="0" cy="14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5" name="Line 536">
              <a:extLst>
                <a:ext uri="{FF2B5EF4-FFF2-40B4-BE49-F238E27FC236}">
                  <a16:creationId xmlns:a16="http://schemas.microsoft.com/office/drawing/2014/main" id="{B5E48B15-51E4-AB7B-739A-ED739021D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1" y="3422"/>
              <a:ext cx="0" cy="381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6" name="Line 537">
              <a:extLst>
                <a:ext uri="{FF2B5EF4-FFF2-40B4-BE49-F238E27FC236}">
                  <a16:creationId xmlns:a16="http://schemas.microsoft.com/office/drawing/2014/main" id="{2ACC3094-BB21-A6BA-F9E3-82A72D05F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7" name="Line 538">
              <a:extLst>
                <a:ext uri="{FF2B5EF4-FFF2-40B4-BE49-F238E27FC236}">
                  <a16:creationId xmlns:a16="http://schemas.microsoft.com/office/drawing/2014/main" id="{1C8F8126-70DE-C643-190E-1783A4DD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8" name="Line 539">
              <a:extLst>
                <a:ext uri="{FF2B5EF4-FFF2-40B4-BE49-F238E27FC236}">
                  <a16:creationId xmlns:a16="http://schemas.microsoft.com/office/drawing/2014/main" id="{23BAD3DC-E951-3D7F-BDFE-B335C818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9" name="Line 540">
              <a:extLst>
                <a:ext uri="{FF2B5EF4-FFF2-40B4-BE49-F238E27FC236}">
                  <a16:creationId xmlns:a16="http://schemas.microsoft.com/office/drawing/2014/main" id="{79C1C48D-BAFB-3FBA-679B-C3C2A5CCE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0" name="Line 541">
              <a:extLst>
                <a:ext uri="{FF2B5EF4-FFF2-40B4-BE49-F238E27FC236}">
                  <a16:creationId xmlns:a16="http://schemas.microsoft.com/office/drawing/2014/main" id="{986A46F4-99D3-ABB9-D478-943518623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5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1" name="Line 542">
              <a:extLst>
                <a:ext uri="{FF2B5EF4-FFF2-40B4-BE49-F238E27FC236}">
                  <a16:creationId xmlns:a16="http://schemas.microsoft.com/office/drawing/2014/main" id="{029F12C2-DFD9-D58C-9F3D-9C6ECA4D0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0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2" name="Line 543">
              <a:extLst>
                <a:ext uri="{FF2B5EF4-FFF2-40B4-BE49-F238E27FC236}">
                  <a16:creationId xmlns:a16="http://schemas.microsoft.com/office/drawing/2014/main" id="{CCEEBC61-1C70-6BBC-AA81-CB8D7FC22E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3" name="Line 544">
              <a:extLst>
                <a:ext uri="{FF2B5EF4-FFF2-40B4-BE49-F238E27FC236}">
                  <a16:creationId xmlns:a16="http://schemas.microsoft.com/office/drawing/2014/main" id="{469B1E3F-AEA1-FF63-DC33-D50B47DE3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0" y="3501"/>
              <a:ext cx="0" cy="30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4" name="Line 545">
              <a:extLst>
                <a:ext uri="{FF2B5EF4-FFF2-40B4-BE49-F238E27FC236}">
                  <a16:creationId xmlns:a16="http://schemas.microsoft.com/office/drawing/2014/main" id="{2E9C1ABA-BBF5-E064-928B-33CB312DC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5" y="2694"/>
              <a:ext cx="0" cy="1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5" name="Line 546">
              <a:extLst>
                <a:ext uri="{FF2B5EF4-FFF2-40B4-BE49-F238E27FC236}">
                  <a16:creationId xmlns:a16="http://schemas.microsoft.com/office/drawing/2014/main" id="{B122F97B-8F1A-B126-A359-D25413E1F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6" name="Line 547">
              <a:extLst>
                <a:ext uri="{FF2B5EF4-FFF2-40B4-BE49-F238E27FC236}">
                  <a16:creationId xmlns:a16="http://schemas.microsoft.com/office/drawing/2014/main" id="{7B7D2F51-F6EC-A79E-281A-7D83C6512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7" name="Line 548">
              <a:extLst>
                <a:ext uri="{FF2B5EF4-FFF2-40B4-BE49-F238E27FC236}">
                  <a16:creationId xmlns:a16="http://schemas.microsoft.com/office/drawing/2014/main" id="{15938B7E-36C6-B04E-2C40-520820A8D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5" y="3556"/>
              <a:ext cx="0" cy="247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8" name="Line 549">
              <a:extLst>
                <a:ext uri="{FF2B5EF4-FFF2-40B4-BE49-F238E27FC236}">
                  <a16:creationId xmlns:a16="http://schemas.microsoft.com/office/drawing/2014/main" id="{E7875283-E97C-7AFF-FBC8-3ADF8D546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9" name="Line 550">
              <a:extLst>
                <a:ext uri="{FF2B5EF4-FFF2-40B4-BE49-F238E27FC236}">
                  <a16:creationId xmlns:a16="http://schemas.microsoft.com/office/drawing/2014/main" id="{F330EC74-E4F2-BDB7-EC70-0337E8BEC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0" name="Line 551">
              <a:extLst>
                <a:ext uri="{FF2B5EF4-FFF2-40B4-BE49-F238E27FC236}">
                  <a16:creationId xmlns:a16="http://schemas.microsoft.com/office/drawing/2014/main" id="{47FF9799-5C18-7B76-0D92-E002A2EA8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1" name="Line 552">
              <a:extLst>
                <a:ext uri="{FF2B5EF4-FFF2-40B4-BE49-F238E27FC236}">
                  <a16:creationId xmlns:a16="http://schemas.microsoft.com/office/drawing/2014/main" id="{16C7D349-7AA8-916B-1CFB-534DC4777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5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2" name="Line 553">
              <a:extLst>
                <a:ext uri="{FF2B5EF4-FFF2-40B4-BE49-F238E27FC236}">
                  <a16:creationId xmlns:a16="http://schemas.microsoft.com/office/drawing/2014/main" id="{D01B580C-BE74-FDF6-6293-3BA199941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3" name="Line 554">
              <a:extLst>
                <a:ext uri="{FF2B5EF4-FFF2-40B4-BE49-F238E27FC236}">
                  <a16:creationId xmlns:a16="http://schemas.microsoft.com/office/drawing/2014/main" id="{6F63DE46-EC6B-E07E-92CF-2DFC42506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4" name="Line 555">
              <a:extLst>
                <a:ext uri="{FF2B5EF4-FFF2-40B4-BE49-F238E27FC236}">
                  <a16:creationId xmlns:a16="http://schemas.microsoft.com/office/drawing/2014/main" id="{40CC8219-663C-7164-F310-61E71DA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4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5" name="Line 556">
              <a:extLst>
                <a:ext uri="{FF2B5EF4-FFF2-40B4-BE49-F238E27FC236}">
                  <a16:creationId xmlns:a16="http://schemas.microsoft.com/office/drawing/2014/main" id="{2FE2530A-C7D9-69D6-9A25-05C6107A4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674"/>
              <a:ext cx="0" cy="12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6" name="Line 557">
              <a:extLst>
                <a:ext uri="{FF2B5EF4-FFF2-40B4-BE49-F238E27FC236}">
                  <a16:creationId xmlns:a16="http://schemas.microsoft.com/office/drawing/2014/main" id="{2B54B052-9C71-7C84-E441-3703F3CE1B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4" y="3531"/>
              <a:ext cx="0" cy="272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7" name="Line 558">
              <a:extLst>
                <a:ext uri="{FF2B5EF4-FFF2-40B4-BE49-F238E27FC236}">
                  <a16:creationId xmlns:a16="http://schemas.microsoft.com/office/drawing/2014/main" id="{27FFB051-0960-367B-36A3-FFD10366A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9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8" name="Line 559">
              <a:extLst>
                <a:ext uri="{FF2B5EF4-FFF2-40B4-BE49-F238E27FC236}">
                  <a16:creationId xmlns:a16="http://schemas.microsoft.com/office/drawing/2014/main" id="{CE70CC7C-2355-EFEF-BE55-3B4C8640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9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9" name="Line 560">
              <a:extLst>
                <a:ext uri="{FF2B5EF4-FFF2-40B4-BE49-F238E27FC236}">
                  <a16:creationId xmlns:a16="http://schemas.microsoft.com/office/drawing/2014/main" id="{49569049-00B8-E630-BD20-B9C75A578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9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0" name="Line 561">
              <a:extLst>
                <a:ext uri="{FF2B5EF4-FFF2-40B4-BE49-F238E27FC236}">
                  <a16:creationId xmlns:a16="http://schemas.microsoft.com/office/drawing/2014/main" id="{68DE8218-D6A7-91CA-B919-FA8C53CE9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4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1" name="Line 562">
              <a:extLst>
                <a:ext uri="{FF2B5EF4-FFF2-40B4-BE49-F238E27FC236}">
                  <a16:creationId xmlns:a16="http://schemas.microsoft.com/office/drawing/2014/main" id="{39E3E682-3856-FAEE-7FBD-CD96B300F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9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2" name="Line 563">
              <a:extLst>
                <a:ext uri="{FF2B5EF4-FFF2-40B4-BE49-F238E27FC236}">
                  <a16:creationId xmlns:a16="http://schemas.microsoft.com/office/drawing/2014/main" id="{398B5BBF-44D7-9D5D-72CC-2CD53455F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9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3" name="Line 564">
              <a:extLst>
                <a:ext uri="{FF2B5EF4-FFF2-40B4-BE49-F238E27FC236}">
                  <a16:creationId xmlns:a16="http://schemas.microsoft.com/office/drawing/2014/main" id="{CB046B03-5F2F-FD6C-8AEC-A44F8059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3" y="3689"/>
              <a:ext cx="0" cy="11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4" name="Line 565">
              <a:extLst>
                <a:ext uri="{FF2B5EF4-FFF2-40B4-BE49-F238E27FC236}">
                  <a16:creationId xmlns:a16="http://schemas.microsoft.com/office/drawing/2014/main" id="{BEB5CBAC-11E6-FFA6-9473-5EC4FD9B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8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5" name="Line 566">
              <a:extLst>
                <a:ext uri="{FF2B5EF4-FFF2-40B4-BE49-F238E27FC236}">
                  <a16:creationId xmlns:a16="http://schemas.microsoft.com/office/drawing/2014/main" id="{53318F9D-53E9-B6BC-B264-98C37DA0C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6" name="Line 567">
              <a:extLst>
                <a:ext uri="{FF2B5EF4-FFF2-40B4-BE49-F238E27FC236}">
                  <a16:creationId xmlns:a16="http://schemas.microsoft.com/office/drawing/2014/main" id="{A4FC5092-B2CD-4576-24B6-0C97E44F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3" y="3749"/>
              <a:ext cx="0" cy="5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7" name="Line 568">
              <a:extLst>
                <a:ext uri="{FF2B5EF4-FFF2-40B4-BE49-F238E27FC236}">
                  <a16:creationId xmlns:a16="http://schemas.microsoft.com/office/drawing/2014/main" id="{B5F6C24A-EFBB-706A-9B54-7D3C7B908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3669"/>
              <a:ext cx="0" cy="13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8" name="Line 569">
              <a:extLst>
                <a:ext uri="{FF2B5EF4-FFF2-40B4-BE49-F238E27FC236}">
                  <a16:creationId xmlns:a16="http://schemas.microsoft.com/office/drawing/2014/main" id="{EBEB0635-E9DC-88BD-6267-D9AD2AA90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3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9" name="Line 570">
              <a:extLst>
                <a:ext uri="{FF2B5EF4-FFF2-40B4-BE49-F238E27FC236}">
                  <a16:creationId xmlns:a16="http://schemas.microsoft.com/office/drawing/2014/main" id="{D5B7D979-7E51-89E4-16BC-8CB3B464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3709"/>
              <a:ext cx="0" cy="9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0" name="Line 571">
              <a:extLst>
                <a:ext uri="{FF2B5EF4-FFF2-40B4-BE49-F238E27FC236}">
                  <a16:creationId xmlns:a16="http://schemas.microsoft.com/office/drawing/2014/main" id="{7F95CCFD-BC76-9D90-DFB8-4EF820749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" y="3744"/>
              <a:ext cx="0" cy="5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1" name="Line 572">
              <a:extLst>
                <a:ext uri="{FF2B5EF4-FFF2-40B4-BE49-F238E27FC236}">
                  <a16:creationId xmlns:a16="http://schemas.microsoft.com/office/drawing/2014/main" id="{B10955EE-C830-B50C-4A1A-E4BF44C0E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2" name="Line 573">
              <a:extLst>
                <a:ext uri="{FF2B5EF4-FFF2-40B4-BE49-F238E27FC236}">
                  <a16:creationId xmlns:a16="http://schemas.microsoft.com/office/drawing/2014/main" id="{AF7B2D83-2267-E10F-5215-007143A9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3" name="Line 574">
              <a:extLst>
                <a:ext uri="{FF2B5EF4-FFF2-40B4-BE49-F238E27FC236}">
                  <a16:creationId xmlns:a16="http://schemas.microsoft.com/office/drawing/2014/main" id="{E5AD8F14-09D6-16DC-E8D7-7C7F2AF9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3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4" name="Line 575">
              <a:extLst>
                <a:ext uri="{FF2B5EF4-FFF2-40B4-BE49-F238E27FC236}">
                  <a16:creationId xmlns:a16="http://schemas.microsoft.com/office/drawing/2014/main" id="{10B739D0-52CC-9C20-C4C5-7D631B24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5" name="Line 576">
              <a:extLst>
                <a:ext uri="{FF2B5EF4-FFF2-40B4-BE49-F238E27FC236}">
                  <a16:creationId xmlns:a16="http://schemas.microsoft.com/office/drawing/2014/main" id="{ADAE3008-D782-F76E-7756-F86A5F95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2" y="3778"/>
              <a:ext cx="0" cy="2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6" name="Line 577">
              <a:extLst>
                <a:ext uri="{FF2B5EF4-FFF2-40B4-BE49-F238E27FC236}">
                  <a16:creationId xmlns:a16="http://schemas.microsoft.com/office/drawing/2014/main" id="{83D5E302-993E-CABC-C0A2-B3A9604D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7" name="Line 578">
              <a:extLst>
                <a:ext uri="{FF2B5EF4-FFF2-40B4-BE49-F238E27FC236}">
                  <a16:creationId xmlns:a16="http://schemas.microsoft.com/office/drawing/2014/main" id="{E277926A-562E-D193-B770-D7E93B92F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2" y="3580"/>
              <a:ext cx="0" cy="22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8" name="Line 579">
              <a:extLst>
                <a:ext uri="{FF2B5EF4-FFF2-40B4-BE49-F238E27FC236}">
                  <a16:creationId xmlns:a16="http://schemas.microsoft.com/office/drawing/2014/main" id="{35A220CE-94AA-7455-9921-267AC2438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3679"/>
              <a:ext cx="0" cy="12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9" name="Line 580">
              <a:extLst>
                <a:ext uri="{FF2B5EF4-FFF2-40B4-BE49-F238E27FC236}">
                  <a16:creationId xmlns:a16="http://schemas.microsoft.com/office/drawing/2014/main" id="{C9F7DB22-43C7-1A14-F931-B6F0CAE0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2" y="3585"/>
              <a:ext cx="0" cy="218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0" name="Line 581">
              <a:extLst>
                <a:ext uri="{FF2B5EF4-FFF2-40B4-BE49-F238E27FC236}">
                  <a16:creationId xmlns:a16="http://schemas.microsoft.com/office/drawing/2014/main" id="{4CBA3952-6459-B08D-16C8-934D76A17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3739"/>
              <a:ext cx="0" cy="6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1" name="Line 582">
              <a:extLst>
                <a:ext uri="{FF2B5EF4-FFF2-40B4-BE49-F238E27FC236}">
                  <a16:creationId xmlns:a16="http://schemas.microsoft.com/office/drawing/2014/main" id="{EC41D6C4-BB35-7FF1-D0E5-F4E1BD1CA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2" name="Line 583">
              <a:extLst>
                <a:ext uri="{FF2B5EF4-FFF2-40B4-BE49-F238E27FC236}">
                  <a16:creationId xmlns:a16="http://schemas.microsoft.com/office/drawing/2014/main" id="{EAB3F57F-FD4F-7801-83FB-5D94F668E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7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3" name="Line 584">
              <a:extLst>
                <a:ext uri="{FF2B5EF4-FFF2-40B4-BE49-F238E27FC236}">
                  <a16:creationId xmlns:a16="http://schemas.microsoft.com/office/drawing/2014/main" id="{6ABFAAFA-C747-9EC8-F8D6-2C051E8B0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4" name="Line 585">
              <a:extLst>
                <a:ext uri="{FF2B5EF4-FFF2-40B4-BE49-F238E27FC236}">
                  <a16:creationId xmlns:a16="http://schemas.microsoft.com/office/drawing/2014/main" id="{E6F805AC-A8DB-CAD4-062A-DA29ABAA1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3724"/>
              <a:ext cx="0" cy="7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5" name="Line 586">
              <a:extLst>
                <a:ext uri="{FF2B5EF4-FFF2-40B4-BE49-F238E27FC236}">
                  <a16:creationId xmlns:a16="http://schemas.microsoft.com/office/drawing/2014/main" id="{6A69BFBC-E800-1FF6-83B8-0BFB78F6D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2" y="3660"/>
              <a:ext cx="0" cy="14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6" name="Line 587">
              <a:extLst>
                <a:ext uri="{FF2B5EF4-FFF2-40B4-BE49-F238E27FC236}">
                  <a16:creationId xmlns:a16="http://schemas.microsoft.com/office/drawing/2014/main" id="{2E0E879D-3F96-5400-2037-B80DCBE02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7" name="Line 588">
              <a:extLst>
                <a:ext uri="{FF2B5EF4-FFF2-40B4-BE49-F238E27FC236}">
                  <a16:creationId xmlns:a16="http://schemas.microsoft.com/office/drawing/2014/main" id="{A698B42C-D3E6-96C2-2B61-670CA0A59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1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8" name="Line 589">
              <a:extLst>
                <a:ext uri="{FF2B5EF4-FFF2-40B4-BE49-F238E27FC236}">
                  <a16:creationId xmlns:a16="http://schemas.microsoft.com/office/drawing/2014/main" id="{39BA4857-FBD3-018E-CAA1-F8B44BA63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764"/>
              <a:ext cx="0" cy="3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9" name="Line 590">
              <a:extLst>
                <a:ext uri="{FF2B5EF4-FFF2-40B4-BE49-F238E27FC236}">
                  <a16:creationId xmlns:a16="http://schemas.microsoft.com/office/drawing/2014/main" id="{C34E5CEC-BB53-3F81-B307-ABE1CD17C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0" name="Line 591">
              <a:extLst>
                <a:ext uri="{FF2B5EF4-FFF2-40B4-BE49-F238E27FC236}">
                  <a16:creationId xmlns:a16="http://schemas.microsoft.com/office/drawing/2014/main" id="{542EB84D-8120-042C-08D0-940FA65DF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6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1" name="Line 592">
              <a:extLst>
                <a:ext uri="{FF2B5EF4-FFF2-40B4-BE49-F238E27FC236}">
                  <a16:creationId xmlns:a16="http://schemas.microsoft.com/office/drawing/2014/main" id="{C9E6C620-CE5F-7A6F-9863-262B324E0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1" y="3610"/>
              <a:ext cx="0" cy="193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2" name="Line 593">
              <a:extLst>
                <a:ext uri="{FF2B5EF4-FFF2-40B4-BE49-F238E27FC236}">
                  <a16:creationId xmlns:a16="http://schemas.microsoft.com/office/drawing/2014/main" id="{6FB3104B-EC5A-2DEA-D911-930D86C5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6" y="3704"/>
              <a:ext cx="0" cy="9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3" name="Line 594">
              <a:extLst>
                <a:ext uri="{FF2B5EF4-FFF2-40B4-BE49-F238E27FC236}">
                  <a16:creationId xmlns:a16="http://schemas.microsoft.com/office/drawing/2014/main" id="{0C9987C8-9F8D-F1EF-B2D9-ACD73C40E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1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4" name="Line 595">
              <a:extLst>
                <a:ext uri="{FF2B5EF4-FFF2-40B4-BE49-F238E27FC236}">
                  <a16:creationId xmlns:a16="http://schemas.microsoft.com/office/drawing/2014/main" id="{30E56777-6C95-BFE6-D2D4-7A4387341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5" name="Line 596">
              <a:extLst>
                <a:ext uri="{FF2B5EF4-FFF2-40B4-BE49-F238E27FC236}">
                  <a16:creationId xmlns:a16="http://schemas.microsoft.com/office/drawing/2014/main" id="{CBC09EFA-0B0A-308F-BA9C-837BF8C07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6" name="Line 597">
              <a:extLst>
                <a:ext uri="{FF2B5EF4-FFF2-40B4-BE49-F238E27FC236}">
                  <a16:creationId xmlns:a16="http://schemas.microsoft.com/office/drawing/2014/main" id="{C76BC0D5-D356-3CA6-C252-F9FCF5B03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7" name="Line 598">
              <a:extLst>
                <a:ext uri="{FF2B5EF4-FFF2-40B4-BE49-F238E27FC236}">
                  <a16:creationId xmlns:a16="http://schemas.microsoft.com/office/drawing/2014/main" id="{0E82BFFD-9F09-0E94-4B18-64EC823AB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8" name="Line 599">
              <a:extLst>
                <a:ext uri="{FF2B5EF4-FFF2-40B4-BE49-F238E27FC236}">
                  <a16:creationId xmlns:a16="http://schemas.microsoft.com/office/drawing/2014/main" id="{7712B37A-0D52-9269-3CE9-FE497A16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3694"/>
              <a:ext cx="0" cy="10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9" name="Line 600">
              <a:extLst>
                <a:ext uri="{FF2B5EF4-FFF2-40B4-BE49-F238E27FC236}">
                  <a16:creationId xmlns:a16="http://schemas.microsoft.com/office/drawing/2014/main" id="{D7F1E39E-4948-407A-0330-602498C62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0" name="Line 601">
              <a:extLst>
                <a:ext uri="{FF2B5EF4-FFF2-40B4-BE49-F238E27FC236}">
                  <a16:creationId xmlns:a16="http://schemas.microsoft.com/office/drawing/2014/main" id="{EBA0A96A-204B-18BD-DD9D-C2DA60C5E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783"/>
              <a:ext cx="0" cy="2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1" name="Line 602">
              <a:extLst>
                <a:ext uri="{FF2B5EF4-FFF2-40B4-BE49-F238E27FC236}">
                  <a16:creationId xmlns:a16="http://schemas.microsoft.com/office/drawing/2014/main" id="{E6C4DF00-B143-11ED-4881-A287FA043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3773"/>
              <a:ext cx="0" cy="30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2" name="Line 603">
              <a:extLst>
                <a:ext uri="{FF2B5EF4-FFF2-40B4-BE49-F238E27FC236}">
                  <a16:creationId xmlns:a16="http://schemas.microsoft.com/office/drawing/2014/main" id="{1F6D14BC-2951-799C-7167-4686724B0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0" y="3719"/>
              <a:ext cx="0" cy="84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3" name="Line 604">
              <a:extLst>
                <a:ext uri="{FF2B5EF4-FFF2-40B4-BE49-F238E27FC236}">
                  <a16:creationId xmlns:a16="http://schemas.microsoft.com/office/drawing/2014/main" id="{15D5AE74-17B2-3238-62B7-336944BA9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3714"/>
              <a:ext cx="0" cy="8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4" name="Line 605">
              <a:extLst>
                <a:ext uri="{FF2B5EF4-FFF2-40B4-BE49-F238E27FC236}">
                  <a16:creationId xmlns:a16="http://schemas.microsoft.com/office/drawing/2014/main" id="{F4823CFF-0FE8-38D6-1DAD-B1F830E46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3754"/>
              <a:ext cx="0" cy="49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5" name="Line 606">
              <a:extLst>
                <a:ext uri="{FF2B5EF4-FFF2-40B4-BE49-F238E27FC236}">
                  <a16:creationId xmlns:a16="http://schemas.microsoft.com/office/drawing/2014/main" id="{1CA102A0-4D47-4C13-6FF5-830E2AE165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0" y="3788"/>
              <a:ext cx="0" cy="15"/>
            </a:xfrm>
            <a:prstGeom prst="line">
              <a:avLst/>
            </a:prstGeom>
            <a:noFill/>
            <a:ln w="3175">
              <a:solidFill>
                <a:srgbClr val="57647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8" name="Group 808">
            <a:extLst>
              <a:ext uri="{FF2B5EF4-FFF2-40B4-BE49-F238E27FC236}">
                <a16:creationId xmlns:a16="http://schemas.microsoft.com/office/drawing/2014/main" id="{86208196-1F53-B2A5-269E-33D63A9C54D3}"/>
              </a:ext>
            </a:extLst>
          </p:cNvPr>
          <p:cNvGrpSpPr>
            <a:grpSpLocks/>
          </p:cNvGrpSpPr>
          <p:nvPr/>
        </p:nvGrpSpPr>
        <p:grpSpPr bwMode="auto">
          <a:xfrm>
            <a:off x="5468011" y="1455412"/>
            <a:ext cx="3409950" cy="3529013"/>
            <a:chOff x="2465" y="1580"/>
            <a:chExt cx="2148" cy="2223"/>
          </a:xfrm>
        </p:grpSpPr>
        <p:sp>
          <p:nvSpPr>
            <p:cNvPr id="86" name="Line 608">
              <a:extLst>
                <a:ext uri="{FF2B5EF4-FFF2-40B4-BE49-F238E27FC236}">
                  <a16:creationId xmlns:a16="http://schemas.microsoft.com/office/drawing/2014/main" id="{6F7A54DC-A8F0-0F8D-ED4A-EB866BCD5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5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Line 609">
              <a:extLst>
                <a:ext uri="{FF2B5EF4-FFF2-40B4-BE49-F238E27FC236}">
                  <a16:creationId xmlns:a16="http://schemas.microsoft.com/office/drawing/2014/main" id="{08A0034B-A2BF-BD16-17A4-B2BE452A1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Line 610">
              <a:extLst>
                <a:ext uri="{FF2B5EF4-FFF2-40B4-BE49-F238E27FC236}">
                  <a16:creationId xmlns:a16="http://schemas.microsoft.com/office/drawing/2014/main" id="{0B08CF1A-29F1-0B79-EB7E-9E7161658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3466"/>
              <a:ext cx="0" cy="3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611">
              <a:extLst>
                <a:ext uri="{FF2B5EF4-FFF2-40B4-BE49-F238E27FC236}">
                  <a16:creationId xmlns:a16="http://schemas.microsoft.com/office/drawing/2014/main" id="{6C75FE45-E476-C9C8-6989-62D181070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612">
              <a:extLst>
                <a:ext uri="{FF2B5EF4-FFF2-40B4-BE49-F238E27FC236}">
                  <a16:creationId xmlns:a16="http://schemas.microsoft.com/office/drawing/2014/main" id="{7B993B6B-FBC9-2E9C-1A48-A317B1E0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3645"/>
              <a:ext cx="0" cy="1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Line 613">
              <a:extLst>
                <a:ext uri="{FF2B5EF4-FFF2-40B4-BE49-F238E27FC236}">
                  <a16:creationId xmlns:a16="http://schemas.microsoft.com/office/drawing/2014/main" id="{2B9C64AA-D725-948A-1D6B-A57B85D13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Line 614">
              <a:extLst>
                <a:ext uri="{FF2B5EF4-FFF2-40B4-BE49-F238E27FC236}">
                  <a16:creationId xmlns:a16="http://schemas.microsoft.com/office/drawing/2014/main" id="{8AB2B78D-6F49-2769-EFCC-7AB24A56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Line 615">
              <a:extLst>
                <a:ext uri="{FF2B5EF4-FFF2-40B4-BE49-F238E27FC236}">
                  <a16:creationId xmlns:a16="http://schemas.microsoft.com/office/drawing/2014/main" id="{DD19B814-7FCF-E91E-25CB-413E7039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Line 616">
              <a:extLst>
                <a:ext uri="{FF2B5EF4-FFF2-40B4-BE49-F238E27FC236}">
                  <a16:creationId xmlns:a16="http://schemas.microsoft.com/office/drawing/2014/main" id="{AF6E88D9-6914-F683-2530-67B467FDE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Line 617">
              <a:extLst>
                <a:ext uri="{FF2B5EF4-FFF2-40B4-BE49-F238E27FC236}">
                  <a16:creationId xmlns:a16="http://schemas.microsoft.com/office/drawing/2014/main" id="{692F0C51-7073-38E5-392B-E4C60720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Line 618">
              <a:extLst>
                <a:ext uri="{FF2B5EF4-FFF2-40B4-BE49-F238E27FC236}">
                  <a16:creationId xmlns:a16="http://schemas.microsoft.com/office/drawing/2014/main" id="{4CFCC274-EB97-12C9-D5B9-9E80AE4D9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4" y="3768"/>
              <a:ext cx="0" cy="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Line 619">
              <a:extLst>
                <a:ext uri="{FF2B5EF4-FFF2-40B4-BE49-F238E27FC236}">
                  <a16:creationId xmlns:a16="http://schemas.microsoft.com/office/drawing/2014/main" id="{00A8585E-5821-AA21-2537-A6E19427E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Line 620">
              <a:extLst>
                <a:ext uri="{FF2B5EF4-FFF2-40B4-BE49-F238E27FC236}">
                  <a16:creationId xmlns:a16="http://schemas.microsoft.com/office/drawing/2014/main" id="{FCB3C8B6-65CD-EC1A-BD75-04C8C812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4" y="3615"/>
              <a:ext cx="0" cy="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Line 621">
              <a:extLst>
                <a:ext uri="{FF2B5EF4-FFF2-40B4-BE49-F238E27FC236}">
                  <a16:creationId xmlns:a16="http://schemas.microsoft.com/office/drawing/2014/main" id="{98D0F3A5-4AAB-AF90-D10A-B07C3DD4A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Line 622">
              <a:extLst>
                <a:ext uri="{FF2B5EF4-FFF2-40B4-BE49-F238E27FC236}">
                  <a16:creationId xmlns:a16="http://schemas.microsoft.com/office/drawing/2014/main" id="{41FFDB64-9064-238C-AF83-6A062F127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Line 623">
              <a:extLst>
                <a:ext uri="{FF2B5EF4-FFF2-40B4-BE49-F238E27FC236}">
                  <a16:creationId xmlns:a16="http://schemas.microsoft.com/office/drawing/2014/main" id="{33BE1D00-E312-C317-5488-055B0E28E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Line 624">
              <a:extLst>
                <a:ext uri="{FF2B5EF4-FFF2-40B4-BE49-F238E27FC236}">
                  <a16:creationId xmlns:a16="http://schemas.microsoft.com/office/drawing/2014/main" id="{CC725FAB-3C04-A212-0250-8618059D1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3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Line 625">
              <a:extLst>
                <a:ext uri="{FF2B5EF4-FFF2-40B4-BE49-F238E27FC236}">
                  <a16:creationId xmlns:a16="http://schemas.microsoft.com/office/drawing/2014/main" id="{9F8D924C-90CD-3013-E2B6-339D4CBD6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Line 626">
              <a:extLst>
                <a:ext uri="{FF2B5EF4-FFF2-40B4-BE49-F238E27FC236}">
                  <a16:creationId xmlns:a16="http://schemas.microsoft.com/office/drawing/2014/main" id="{6FC60379-9597-FAF8-ECFD-2E27FEC11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402"/>
              <a:ext cx="0" cy="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Line 627">
              <a:extLst>
                <a:ext uri="{FF2B5EF4-FFF2-40B4-BE49-F238E27FC236}">
                  <a16:creationId xmlns:a16="http://schemas.microsoft.com/office/drawing/2014/main" id="{5FF6A1D3-8097-9649-146C-BD6B13E3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3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Line 628">
              <a:extLst>
                <a:ext uri="{FF2B5EF4-FFF2-40B4-BE49-F238E27FC236}">
                  <a16:creationId xmlns:a16="http://schemas.microsoft.com/office/drawing/2014/main" id="{72EA0CEB-4A7D-69D0-D472-A9E5564E4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3234"/>
              <a:ext cx="0" cy="5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Line 629">
              <a:extLst>
                <a:ext uri="{FF2B5EF4-FFF2-40B4-BE49-F238E27FC236}">
                  <a16:creationId xmlns:a16="http://schemas.microsoft.com/office/drawing/2014/main" id="{8FE30A43-FCDF-3920-F347-E7ECBCFF4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Line 630">
              <a:extLst>
                <a:ext uri="{FF2B5EF4-FFF2-40B4-BE49-F238E27FC236}">
                  <a16:creationId xmlns:a16="http://schemas.microsoft.com/office/drawing/2014/main" id="{DB6511B7-60A8-6229-8671-E06FF767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631">
              <a:extLst>
                <a:ext uri="{FF2B5EF4-FFF2-40B4-BE49-F238E27FC236}">
                  <a16:creationId xmlns:a16="http://schemas.microsoft.com/office/drawing/2014/main" id="{148ADE9F-9B5D-3D35-D74C-6FA1AF70A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8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Line 632">
              <a:extLst>
                <a:ext uri="{FF2B5EF4-FFF2-40B4-BE49-F238E27FC236}">
                  <a16:creationId xmlns:a16="http://schemas.microsoft.com/office/drawing/2014/main" id="{C3491431-6822-1C88-3D53-FB36ABD27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Line 633">
              <a:extLst>
                <a:ext uri="{FF2B5EF4-FFF2-40B4-BE49-F238E27FC236}">
                  <a16:creationId xmlns:a16="http://schemas.microsoft.com/office/drawing/2014/main" id="{0E5AC046-BA3A-DB3D-BFA0-4AB43C173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634">
              <a:extLst>
                <a:ext uri="{FF2B5EF4-FFF2-40B4-BE49-F238E27FC236}">
                  <a16:creationId xmlns:a16="http://schemas.microsoft.com/office/drawing/2014/main" id="{EF62A72D-DB98-EEED-9616-C20B5A57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635">
              <a:extLst>
                <a:ext uri="{FF2B5EF4-FFF2-40B4-BE49-F238E27FC236}">
                  <a16:creationId xmlns:a16="http://schemas.microsoft.com/office/drawing/2014/main" id="{5EED54DA-94D7-1BBE-CC2B-80AE977DA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636">
              <a:extLst>
                <a:ext uri="{FF2B5EF4-FFF2-40B4-BE49-F238E27FC236}">
                  <a16:creationId xmlns:a16="http://schemas.microsoft.com/office/drawing/2014/main" id="{7760E6E3-08B9-31ED-2A0F-704CB4494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637">
              <a:extLst>
                <a:ext uri="{FF2B5EF4-FFF2-40B4-BE49-F238E27FC236}">
                  <a16:creationId xmlns:a16="http://schemas.microsoft.com/office/drawing/2014/main" id="{CC1BC3FD-943F-977C-BD4F-F39A0076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3684"/>
              <a:ext cx="0" cy="1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638">
              <a:extLst>
                <a:ext uri="{FF2B5EF4-FFF2-40B4-BE49-F238E27FC236}">
                  <a16:creationId xmlns:a16="http://schemas.microsoft.com/office/drawing/2014/main" id="{8A38EC53-AB0D-E260-E337-98A6C2418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7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639">
              <a:extLst>
                <a:ext uri="{FF2B5EF4-FFF2-40B4-BE49-F238E27FC236}">
                  <a16:creationId xmlns:a16="http://schemas.microsoft.com/office/drawing/2014/main" id="{1E3C833D-D0A9-9953-205C-667AA6654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640">
              <a:extLst>
                <a:ext uri="{FF2B5EF4-FFF2-40B4-BE49-F238E27FC236}">
                  <a16:creationId xmlns:a16="http://schemas.microsoft.com/office/drawing/2014/main" id="{3D5DC0D5-4333-F018-8E35-5D77DC0DE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641">
              <a:extLst>
                <a:ext uri="{FF2B5EF4-FFF2-40B4-BE49-F238E27FC236}">
                  <a16:creationId xmlns:a16="http://schemas.microsoft.com/office/drawing/2014/main" id="{73AB2752-AA1D-D3B0-ADF4-10A8C01EC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642">
              <a:extLst>
                <a:ext uri="{FF2B5EF4-FFF2-40B4-BE49-F238E27FC236}">
                  <a16:creationId xmlns:a16="http://schemas.microsoft.com/office/drawing/2014/main" id="{BE18EA51-6D91-095B-1D30-3110ABC8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Line 643">
              <a:extLst>
                <a:ext uri="{FF2B5EF4-FFF2-40B4-BE49-F238E27FC236}">
                  <a16:creationId xmlns:a16="http://schemas.microsoft.com/office/drawing/2014/main" id="{A250CC07-EC02-065D-34FE-06016D9E3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Line 644">
              <a:extLst>
                <a:ext uri="{FF2B5EF4-FFF2-40B4-BE49-F238E27FC236}">
                  <a16:creationId xmlns:a16="http://schemas.microsoft.com/office/drawing/2014/main" id="{ECDFBDA0-CEEA-4D73-C9D1-BE80EFD15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3" name="Line 645">
              <a:extLst>
                <a:ext uri="{FF2B5EF4-FFF2-40B4-BE49-F238E27FC236}">
                  <a16:creationId xmlns:a16="http://schemas.microsoft.com/office/drawing/2014/main" id="{0021E126-82F1-53F7-C935-C50327ED0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4" name="Line 646">
              <a:extLst>
                <a:ext uri="{FF2B5EF4-FFF2-40B4-BE49-F238E27FC236}">
                  <a16:creationId xmlns:a16="http://schemas.microsoft.com/office/drawing/2014/main" id="{5207D65D-86E7-BFE2-5416-480B4F24F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6" y="3600"/>
              <a:ext cx="0" cy="2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Line 647">
              <a:extLst>
                <a:ext uri="{FF2B5EF4-FFF2-40B4-BE49-F238E27FC236}">
                  <a16:creationId xmlns:a16="http://schemas.microsoft.com/office/drawing/2014/main" id="{0B0593FE-7B7A-59D4-AA86-AFDBF8BCD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6" name="Line 648">
              <a:extLst>
                <a:ext uri="{FF2B5EF4-FFF2-40B4-BE49-F238E27FC236}">
                  <a16:creationId xmlns:a16="http://schemas.microsoft.com/office/drawing/2014/main" id="{A44CDED0-5F0C-8FE1-16BB-C9C242A33A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6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Line 649">
              <a:extLst>
                <a:ext uri="{FF2B5EF4-FFF2-40B4-BE49-F238E27FC236}">
                  <a16:creationId xmlns:a16="http://schemas.microsoft.com/office/drawing/2014/main" id="{1C96E4B3-C3CE-9E1D-F48A-892965A7F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Line 650">
              <a:extLst>
                <a:ext uri="{FF2B5EF4-FFF2-40B4-BE49-F238E27FC236}">
                  <a16:creationId xmlns:a16="http://schemas.microsoft.com/office/drawing/2014/main" id="{D6D7A717-BC78-7F7B-E566-44B8A093B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1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9" name="Line 651">
              <a:extLst>
                <a:ext uri="{FF2B5EF4-FFF2-40B4-BE49-F238E27FC236}">
                  <a16:creationId xmlns:a16="http://schemas.microsoft.com/office/drawing/2014/main" id="{DC3C6343-E421-54C2-4454-2CF2AFE6D2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0" name="Line 652">
              <a:extLst>
                <a:ext uri="{FF2B5EF4-FFF2-40B4-BE49-F238E27FC236}">
                  <a16:creationId xmlns:a16="http://schemas.microsoft.com/office/drawing/2014/main" id="{9D60A4F1-F49B-E649-DE98-BB79E2F1A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3694"/>
              <a:ext cx="0" cy="1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1" name="Line 653">
              <a:extLst>
                <a:ext uri="{FF2B5EF4-FFF2-40B4-BE49-F238E27FC236}">
                  <a16:creationId xmlns:a16="http://schemas.microsoft.com/office/drawing/2014/main" id="{17B6E600-E956-33EA-AA04-54556675B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2" name="Line 654">
              <a:extLst>
                <a:ext uri="{FF2B5EF4-FFF2-40B4-BE49-F238E27FC236}">
                  <a16:creationId xmlns:a16="http://schemas.microsoft.com/office/drawing/2014/main" id="{E176D058-6DC1-8847-EEFB-E111270E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3" name="Line 655">
              <a:extLst>
                <a:ext uri="{FF2B5EF4-FFF2-40B4-BE49-F238E27FC236}">
                  <a16:creationId xmlns:a16="http://schemas.microsoft.com/office/drawing/2014/main" id="{3DD1823D-6573-6017-212F-849D39CE6B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4" name="Line 656">
              <a:extLst>
                <a:ext uri="{FF2B5EF4-FFF2-40B4-BE49-F238E27FC236}">
                  <a16:creationId xmlns:a16="http://schemas.microsoft.com/office/drawing/2014/main" id="{42BAD7A2-CB63-2C55-2965-68DED2C7D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5" name="Line 657">
              <a:extLst>
                <a:ext uri="{FF2B5EF4-FFF2-40B4-BE49-F238E27FC236}">
                  <a16:creationId xmlns:a16="http://schemas.microsoft.com/office/drawing/2014/main" id="{D9BF115D-3447-E962-3157-6CA0313F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1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6" name="Line 658">
              <a:extLst>
                <a:ext uri="{FF2B5EF4-FFF2-40B4-BE49-F238E27FC236}">
                  <a16:creationId xmlns:a16="http://schemas.microsoft.com/office/drawing/2014/main" id="{30F8DAD4-6151-D4B3-57E2-9BD562BA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Line 659">
              <a:extLst>
                <a:ext uri="{FF2B5EF4-FFF2-40B4-BE49-F238E27FC236}">
                  <a16:creationId xmlns:a16="http://schemas.microsoft.com/office/drawing/2014/main" id="{461CE2EC-0296-EE55-3102-3DFEE16AC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8" name="Line 660">
              <a:extLst>
                <a:ext uri="{FF2B5EF4-FFF2-40B4-BE49-F238E27FC236}">
                  <a16:creationId xmlns:a16="http://schemas.microsoft.com/office/drawing/2014/main" id="{694CC12A-5D13-60D3-E980-7FCD8AB7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9" name="Line 661">
              <a:extLst>
                <a:ext uri="{FF2B5EF4-FFF2-40B4-BE49-F238E27FC236}">
                  <a16:creationId xmlns:a16="http://schemas.microsoft.com/office/drawing/2014/main" id="{B10BE606-0142-5907-F38C-DA04B2F01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0" name="Line 662">
              <a:extLst>
                <a:ext uri="{FF2B5EF4-FFF2-40B4-BE49-F238E27FC236}">
                  <a16:creationId xmlns:a16="http://schemas.microsoft.com/office/drawing/2014/main" id="{B0DB4179-606D-B7A9-2767-3E25ADF41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1" name="Line 663">
              <a:extLst>
                <a:ext uri="{FF2B5EF4-FFF2-40B4-BE49-F238E27FC236}">
                  <a16:creationId xmlns:a16="http://schemas.microsoft.com/office/drawing/2014/main" id="{32A87D76-6B3E-FBD0-DE06-84E6EF2D8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2" name="Line 664">
              <a:extLst>
                <a:ext uri="{FF2B5EF4-FFF2-40B4-BE49-F238E27FC236}">
                  <a16:creationId xmlns:a16="http://schemas.microsoft.com/office/drawing/2014/main" id="{34BF437C-3C6B-F3E8-18E0-830DE5DE0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3" name="Line 665">
              <a:extLst>
                <a:ext uri="{FF2B5EF4-FFF2-40B4-BE49-F238E27FC236}">
                  <a16:creationId xmlns:a16="http://schemas.microsoft.com/office/drawing/2014/main" id="{42A341B1-FCA9-6A15-3986-99847D58E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4" name="Line 666">
              <a:extLst>
                <a:ext uri="{FF2B5EF4-FFF2-40B4-BE49-F238E27FC236}">
                  <a16:creationId xmlns:a16="http://schemas.microsoft.com/office/drawing/2014/main" id="{7ED01F52-65F0-37A9-2F86-5AEDE093A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5" name="Line 667">
              <a:extLst>
                <a:ext uri="{FF2B5EF4-FFF2-40B4-BE49-F238E27FC236}">
                  <a16:creationId xmlns:a16="http://schemas.microsoft.com/office/drawing/2014/main" id="{29326236-37E6-1308-13B7-0A86BA6F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6" name="Line 668">
              <a:extLst>
                <a:ext uri="{FF2B5EF4-FFF2-40B4-BE49-F238E27FC236}">
                  <a16:creationId xmlns:a16="http://schemas.microsoft.com/office/drawing/2014/main" id="{A0D7F7F4-BECD-8EC3-34D5-0E1B66C51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4" y="3699"/>
              <a:ext cx="0" cy="1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7" name="Line 669">
              <a:extLst>
                <a:ext uri="{FF2B5EF4-FFF2-40B4-BE49-F238E27FC236}">
                  <a16:creationId xmlns:a16="http://schemas.microsoft.com/office/drawing/2014/main" id="{8D23C570-4872-AE09-8C05-0D4664442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8" name="Line 670">
              <a:extLst>
                <a:ext uri="{FF2B5EF4-FFF2-40B4-BE49-F238E27FC236}">
                  <a16:creationId xmlns:a16="http://schemas.microsoft.com/office/drawing/2014/main" id="{EB7B5A60-5743-E8DC-14F6-D64D1C89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9" name="Line 671">
              <a:extLst>
                <a:ext uri="{FF2B5EF4-FFF2-40B4-BE49-F238E27FC236}">
                  <a16:creationId xmlns:a16="http://schemas.microsoft.com/office/drawing/2014/main" id="{F2C9D87F-767E-A6FA-0BA5-E352FAA80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0" name="Line 672">
              <a:extLst>
                <a:ext uri="{FF2B5EF4-FFF2-40B4-BE49-F238E27FC236}">
                  <a16:creationId xmlns:a16="http://schemas.microsoft.com/office/drawing/2014/main" id="{C2112F61-9CC3-3B95-C992-39E47139F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1" name="Line 673">
              <a:extLst>
                <a:ext uri="{FF2B5EF4-FFF2-40B4-BE49-F238E27FC236}">
                  <a16:creationId xmlns:a16="http://schemas.microsoft.com/office/drawing/2014/main" id="{8FC76B80-E345-C2BC-4672-83A86B20C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2" name="Line 674">
              <a:extLst>
                <a:ext uri="{FF2B5EF4-FFF2-40B4-BE49-F238E27FC236}">
                  <a16:creationId xmlns:a16="http://schemas.microsoft.com/office/drawing/2014/main" id="{0970C750-FE14-6C33-9570-8F4CEABBC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3" name="Line 675">
              <a:extLst>
                <a:ext uri="{FF2B5EF4-FFF2-40B4-BE49-F238E27FC236}">
                  <a16:creationId xmlns:a16="http://schemas.microsoft.com/office/drawing/2014/main" id="{7A945BBD-2164-B81B-7AE8-B3D201FE1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4" y="3580"/>
              <a:ext cx="0" cy="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4" name="Line 676">
              <a:extLst>
                <a:ext uri="{FF2B5EF4-FFF2-40B4-BE49-F238E27FC236}">
                  <a16:creationId xmlns:a16="http://schemas.microsoft.com/office/drawing/2014/main" id="{9DE97FE6-D56E-E380-38F2-8E651C90C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9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5" name="Line 677">
              <a:extLst>
                <a:ext uri="{FF2B5EF4-FFF2-40B4-BE49-F238E27FC236}">
                  <a16:creationId xmlns:a16="http://schemas.microsoft.com/office/drawing/2014/main" id="{53AC9B40-E150-0272-45F6-92FA67AA4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4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6" name="Line 678">
              <a:extLst>
                <a:ext uri="{FF2B5EF4-FFF2-40B4-BE49-F238E27FC236}">
                  <a16:creationId xmlns:a16="http://schemas.microsoft.com/office/drawing/2014/main" id="{DA511F61-A221-52FE-28B0-8AB197EBB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7" name="Line 679">
              <a:extLst>
                <a:ext uri="{FF2B5EF4-FFF2-40B4-BE49-F238E27FC236}">
                  <a16:creationId xmlns:a16="http://schemas.microsoft.com/office/drawing/2014/main" id="{C20A257E-D5DD-B654-DAD9-4300E0D4C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9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8" name="Line 680">
              <a:extLst>
                <a:ext uri="{FF2B5EF4-FFF2-40B4-BE49-F238E27FC236}">
                  <a16:creationId xmlns:a16="http://schemas.microsoft.com/office/drawing/2014/main" id="{634651EF-1CAA-C68B-8CC0-0A5AF19C1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9" name="Line 681">
              <a:extLst>
                <a:ext uri="{FF2B5EF4-FFF2-40B4-BE49-F238E27FC236}">
                  <a16:creationId xmlns:a16="http://schemas.microsoft.com/office/drawing/2014/main" id="{B8B5D833-B525-FBDC-ABC9-FF0CB956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0" name="Line 682">
              <a:extLst>
                <a:ext uri="{FF2B5EF4-FFF2-40B4-BE49-F238E27FC236}">
                  <a16:creationId xmlns:a16="http://schemas.microsoft.com/office/drawing/2014/main" id="{C6C087F0-3158-9EBC-5DC0-2F69F7D6D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1" name="Line 683">
              <a:extLst>
                <a:ext uri="{FF2B5EF4-FFF2-40B4-BE49-F238E27FC236}">
                  <a16:creationId xmlns:a16="http://schemas.microsoft.com/office/drawing/2014/main" id="{B9E26403-E29A-1FC6-B5A8-2069ECE34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" y="3150"/>
              <a:ext cx="0" cy="65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2" name="Line 684">
              <a:extLst>
                <a:ext uri="{FF2B5EF4-FFF2-40B4-BE49-F238E27FC236}">
                  <a16:creationId xmlns:a16="http://schemas.microsoft.com/office/drawing/2014/main" id="{B19DC98E-3368-07A9-2146-5FB9EF0A8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3" y="3630"/>
              <a:ext cx="0" cy="17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3" name="Line 685">
              <a:extLst>
                <a:ext uri="{FF2B5EF4-FFF2-40B4-BE49-F238E27FC236}">
                  <a16:creationId xmlns:a16="http://schemas.microsoft.com/office/drawing/2014/main" id="{BAD04756-F239-80EE-12A7-24963D0A2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4" name="Line 686">
              <a:extLst>
                <a:ext uri="{FF2B5EF4-FFF2-40B4-BE49-F238E27FC236}">
                  <a16:creationId xmlns:a16="http://schemas.microsoft.com/office/drawing/2014/main" id="{61314B06-0ABA-4030-1421-0C8D3620E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5" name="Line 687">
              <a:extLst>
                <a:ext uri="{FF2B5EF4-FFF2-40B4-BE49-F238E27FC236}">
                  <a16:creationId xmlns:a16="http://schemas.microsoft.com/office/drawing/2014/main" id="{3889413D-8289-8A6B-D44D-43D6FEB87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590"/>
              <a:ext cx="0" cy="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6" name="Line 688">
              <a:extLst>
                <a:ext uri="{FF2B5EF4-FFF2-40B4-BE49-F238E27FC236}">
                  <a16:creationId xmlns:a16="http://schemas.microsoft.com/office/drawing/2014/main" id="{944680C5-B84B-80EA-4749-E265C1C2E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2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7" name="Line 689">
              <a:extLst>
                <a:ext uri="{FF2B5EF4-FFF2-40B4-BE49-F238E27FC236}">
                  <a16:creationId xmlns:a16="http://schemas.microsoft.com/office/drawing/2014/main" id="{81AB7381-892A-18D4-3011-699CA9BB6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7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8" name="Line 690">
              <a:extLst>
                <a:ext uri="{FF2B5EF4-FFF2-40B4-BE49-F238E27FC236}">
                  <a16:creationId xmlns:a16="http://schemas.microsoft.com/office/drawing/2014/main" id="{774F056C-8840-F730-61AC-D4DD84BF0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9" name="Line 691">
              <a:extLst>
                <a:ext uri="{FF2B5EF4-FFF2-40B4-BE49-F238E27FC236}">
                  <a16:creationId xmlns:a16="http://schemas.microsoft.com/office/drawing/2014/main" id="{2692398B-65EC-E042-1E27-F9D50376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0" name="Line 692">
              <a:extLst>
                <a:ext uri="{FF2B5EF4-FFF2-40B4-BE49-F238E27FC236}">
                  <a16:creationId xmlns:a16="http://schemas.microsoft.com/office/drawing/2014/main" id="{B393A7E0-4E3C-6B63-91D8-D8520030B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1" name="Line 693">
              <a:extLst>
                <a:ext uri="{FF2B5EF4-FFF2-40B4-BE49-F238E27FC236}">
                  <a16:creationId xmlns:a16="http://schemas.microsoft.com/office/drawing/2014/main" id="{1F9B372C-CBEE-B2A8-B4BD-2FE772A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Line 694">
              <a:extLst>
                <a:ext uri="{FF2B5EF4-FFF2-40B4-BE49-F238E27FC236}">
                  <a16:creationId xmlns:a16="http://schemas.microsoft.com/office/drawing/2014/main" id="{66603086-7D5E-B499-E68E-C82DF893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3" name="Line 695">
              <a:extLst>
                <a:ext uri="{FF2B5EF4-FFF2-40B4-BE49-F238E27FC236}">
                  <a16:creationId xmlns:a16="http://schemas.microsoft.com/office/drawing/2014/main" id="{95666F09-EF8F-7BB4-3A33-76E4492FD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4" name="Line 696">
              <a:extLst>
                <a:ext uri="{FF2B5EF4-FFF2-40B4-BE49-F238E27FC236}">
                  <a16:creationId xmlns:a16="http://schemas.microsoft.com/office/drawing/2014/main" id="{4BFFDF36-B8F6-BC35-6A04-8E41FBEB9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5" name="Line 697">
              <a:extLst>
                <a:ext uri="{FF2B5EF4-FFF2-40B4-BE49-F238E27FC236}">
                  <a16:creationId xmlns:a16="http://schemas.microsoft.com/office/drawing/2014/main" id="{3AFE1F3F-1A2A-5E68-1AC3-7D78C28C5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6" name="Line 698">
              <a:extLst>
                <a:ext uri="{FF2B5EF4-FFF2-40B4-BE49-F238E27FC236}">
                  <a16:creationId xmlns:a16="http://schemas.microsoft.com/office/drawing/2014/main" id="{0FACD8C2-37AF-7792-A385-5FB2430B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7" name="Line 699">
              <a:extLst>
                <a:ext uri="{FF2B5EF4-FFF2-40B4-BE49-F238E27FC236}">
                  <a16:creationId xmlns:a16="http://schemas.microsoft.com/office/drawing/2014/main" id="{99E2C743-A7DB-E53F-CDD6-28BD7845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570"/>
              <a:ext cx="0" cy="2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8" name="Line 700">
              <a:extLst>
                <a:ext uri="{FF2B5EF4-FFF2-40B4-BE49-F238E27FC236}">
                  <a16:creationId xmlns:a16="http://schemas.microsoft.com/office/drawing/2014/main" id="{EB47677D-F5C6-F9C2-CBE2-403F5D7D4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9" name="Line 701">
              <a:extLst>
                <a:ext uri="{FF2B5EF4-FFF2-40B4-BE49-F238E27FC236}">
                  <a16:creationId xmlns:a16="http://schemas.microsoft.com/office/drawing/2014/main" id="{7EB54B5F-0F2E-27DC-6A07-506507E68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3704"/>
              <a:ext cx="0" cy="9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0" name="Line 702">
              <a:extLst>
                <a:ext uri="{FF2B5EF4-FFF2-40B4-BE49-F238E27FC236}">
                  <a16:creationId xmlns:a16="http://schemas.microsoft.com/office/drawing/2014/main" id="{4E313F68-8B73-C011-1A6F-696C4B595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1" name="Line 703">
              <a:extLst>
                <a:ext uri="{FF2B5EF4-FFF2-40B4-BE49-F238E27FC236}">
                  <a16:creationId xmlns:a16="http://schemas.microsoft.com/office/drawing/2014/main" id="{CD347641-6B18-BB07-1B47-F0D5C02F0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6" y="3620"/>
              <a:ext cx="0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2" name="Line 704">
              <a:extLst>
                <a:ext uri="{FF2B5EF4-FFF2-40B4-BE49-F238E27FC236}">
                  <a16:creationId xmlns:a16="http://schemas.microsoft.com/office/drawing/2014/main" id="{23937632-1BFF-3600-B197-04E70F5B4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3" name="Line 705">
              <a:extLst>
                <a:ext uri="{FF2B5EF4-FFF2-40B4-BE49-F238E27FC236}">
                  <a16:creationId xmlns:a16="http://schemas.microsoft.com/office/drawing/2014/main" id="{8C01309F-99DE-F76F-B169-ABB324F5B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4" name="Line 706">
              <a:extLst>
                <a:ext uri="{FF2B5EF4-FFF2-40B4-BE49-F238E27FC236}">
                  <a16:creationId xmlns:a16="http://schemas.microsoft.com/office/drawing/2014/main" id="{D57C4539-595C-C0A5-EE55-57B17EE9A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5" name="Line 707">
              <a:extLst>
                <a:ext uri="{FF2B5EF4-FFF2-40B4-BE49-F238E27FC236}">
                  <a16:creationId xmlns:a16="http://schemas.microsoft.com/office/drawing/2014/main" id="{20BD3130-FE48-0FBA-71B5-0A6C65E9B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6" name="Line 708">
              <a:extLst>
                <a:ext uri="{FF2B5EF4-FFF2-40B4-BE49-F238E27FC236}">
                  <a16:creationId xmlns:a16="http://schemas.microsoft.com/office/drawing/2014/main" id="{44EEC723-4B8E-6B71-7C7B-C9B0612F6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7" name="Line 709">
              <a:extLst>
                <a:ext uri="{FF2B5EF4-FFF2-40B4-BE49-F238E27FC236}">
                  <a16:creationId xmlns:a16="http://schemas.microsoft.com/office/drawing/2014/main" id="{B2D21950-D492-ED96-527A-AA7293D31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5" y="2956"/>
              <a:ext cx="0" cy="8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8" name="Line 710">
              <a:extLst>
                <a:ext uri="{FF2B5EF4-FFF2-40B4-BE49-F238E27FC236}">
                  <a16:creationId xmlns:a16="http://schemas.microsoft.com/office/drawing/2014/main" id="{4949F840-2AD8-B002-A75B-C46B7D7DD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0" y="3541"/>
              <a:ext cx="0" cy="2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9" name="Line 711">
              <a:extLst>
                <a:ext uri="{FF2B5EF4-FFF2-40B4-BE49-F238E27FC236}">
                  <a16:creationId xmlns:a16="http://schemas.microsoft.com/office/drawing/2014/main" id="{E8EF069C-9200-AE8C-4AD7-A396719DE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0" name="Line 712">
              <a:extLst>
                <a:ext uri="{FF2B5EF4-FFF2-40B4-BE49-F238E27FC236}">
                  <a16:creationId xmlns:a16="http://schemas.microsoft.com/office/drawing/2014/main" id="{B4A3BDD9-06DE-960F-1015-4363620F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1" name="Line 713">
              <a:extLst>
                <a:ext uri="{FF2B5EF4-FFF2-40B4-BE49-F238E27FC236}">
                  <a16:creationId xmlns:a16="http://schemas.microsoft.com/office/drawing/2014/main" id="{08205E78-2AA2-10CA-0EE8-B74BC37B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2" name="Line 714">
              <a:extLst>
                <a:ext uri="{FF2B5EF4-FFF2-40B4-BE49-F238E27FC236}">
                  <a16:creationId xmlns:a16="http://schemas.microsoft.com/office/drawing/2014/main" id="{7AD14738-F0C1-27EF-BD31-7EED7D228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3" name="Line 715">
              <a:extLst>
                <a:ext uri="{FF2B5EF4-FFF2-40B4-BE49-F238E27FC236}">
                  <a16:creationId xmlns:a16="http://schemas.microsoft.com/office/drawing/2014/main" id="{7EDC36A5-0BC5-7EAC-B5DB-77D26B1C5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Line 716">
              <a:extLst>
                <a:ext uri="{FF2B5EF4-FFF2-40B4-BE49-F238E27FC236}">
                  <a16:creationId xmlns:a16="http://schemas.microsoft.com/office/drawing/2014/main" id="{DAAC7303-9841-459B-894B-05D6C1F68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9" y="3724"/>
              <a:ext cx="0" cy="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Line 717">
              <a:extLst>
                <a:ext uri="{FF2B5EF4-FFF2-40B4-BE49-F238E27FC236}">
                  <a16:creationId xmlns:a16="http://schemas.microsoft.com/office/drawing/2014/main" id="{985ABE6D-006D-CF4E-CF9A-4BC9C38C5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Line 718">
              <a:extLst>
                <a:ext uri="{FF2B5EF4-FFF2-40B4-BE49-F238E27FC236}">
                  <a16:creationId xmlns:a16="http://schemas.microsoft.com/office/drawing/2014/main" id="{86BEB90D-FCE5-ACFB-79F3-2F1E1C589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9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Line 719">
              <a:extLst>
                <a:ext uri="{FF2B5EF4-FFF2-40B4-BE49-F238E27FC236}">
                  <a16:creationId xmlns:a16="http://schemas.microsoft.com/office/drawing/2014/main" id="{22051944-C610-29A8-40D1-26E2A1AF6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4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Line 720">
              <a:extLst>
                <a:ext uri="{FF2B5EF4-FFF2-40B4-BE49-F238E27FC236}">
                  <a16:creationId xmlns:a16="http://schemas.microsoft.com/office/drawing/2014/main" id="{9094C5D4-6A41-FF6E-BCF4-47916B44D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4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Line 721">
              <a:extLst>
                <a:ext uri="{FF2B5EF4-FFF2-40B4-BE49-F238E27FC236}">
                  <a16:creationId xmlns:a16="http://schemas.microsoft.com/office/drawing/2014/main" id="{8B5EDCBA-197F-8771-71F6-AEF0CAF26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3714"/>
              <a:ext cx="0" cy="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Line 722">
              <a:extLst>
                <a:ext uri="{FF2B5EF4-FFF2-40B4-BE49-F238E27FC236}">
                  <a16:creationId xmlns:a16="http://schemas.microsoft.com/office/drawing/2014/main" id="{765D673A-E315-E312-3B70-E4CDDCAA5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9" y="3461"/>
              <a:ext cx="0" cy="34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Line 723">
              <a:extLst>
                <a:ext uri="{FF2B5EF4-FFF2-40B4-BE49-F238E27FC236}">
                  <a16:creationId xmlns:a16="http://schemas.microsoft.com/office/drawing/2014/main" id="{C02996B2-AB95-6ADD-72F6-72018AAB9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Line 724">
              <a:extLst>
                <a:ext uri="{FF2B5EF4-FFF2-40B4-BE49-F238E27FC236}">
                  <a16:creationId xmlns:a16="http://schemas.microsoft.com/office/drawing/2014/main" id="{6F742AAB-993A-EA66-3003-33D4D8656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9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Line 725">
              <a:extLst>
                <a:ext uri="{FF2B5EF4-FFF2-40B4-BE49-F238E27FC236}">
                  <a16:creationId xmlns:a16="http://schemas.microsoft.com/office/drawing/2014/main" id="{1F2A2C9F-7CA6-E40F-5E27-7B2C8BFFD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560"/>
              <a:ext cx="0" cy="2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Line 726">
              <a:extLst>
                <a:ext uri="{FF2B5EF4-FFF2-40B4-BE49-F238E27FC236}">
                  <a16:creationId xmlns:a16="http://schemas.microsoft.com/office/drawing/2014/main" id="{0963E19D-055E-824A-A9C3-FE7E130F6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2937"/>
              <a:ext cx="0" cy="8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Line 727">
              <a:extLst>
                <a:ext uri="{FF2B5EF4-FFF2-40B4-BE49-F238E27FC236}">
                  <a16:creationId xmlns:a16="http://schemas.microsoft.com/office/drawing/2014/main" id="{A26CB023-927B-27E7-8FE9-1D7A23E17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3422"/>
              <a:ext cx="0" cy="38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Line 728">
              <a:extLst>
                <a:ext uri="{FF2B5EF4-FFF2-40B4-BE49-F238E27FC236}">
                  <a16:creationId xmlns:a16="http://schemas.microsoft.com/office/drawing/2014/main" id="{A3F74DD8-39CA-6B25-A3E7-B70F12913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Line 729">
              <a:extLst>
                <a:ext uri="{FF2B5EF4-FFF2-40B4-BE49-F238E27FC236}">
                  <a16:creationId xmlns:a16="http://schemas.microsoft.com/office/drawing/2014/main" id="{5524FCC9-2D07-7AAB-C1CF-2092DD756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8" y="3452"/>
              <a:ext cx="0" cy="3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Line 730">
              <a:extLst>
                <a:ext uri="{FF2B5EF4-FFF2-40B4-BE49-F238E27FC236}">
                  <a16:creationId xmlns:a16="http://schemas.microsoft.com/office/drawing/2014/main" id="{16EF303A-15BD-1139-8817-30B3BCE25B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3719"/>
              <a:ext cx="0" cy="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Line 731">
              <a:extLst>
                <a:ext uri="{FF2B5EF4-FFF2-40B4-BE49-F238E27FC236}">
                  <a16:creationId xmlns:a16="http://schemas.microsoft.com/office/drawing/2014/main" id="{E67FABB5-F778-3A8C-0142-D6CAA0DAE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732">
              <a:extLst>
                <a:ext uri="{FF2B5EF4-FFF2-40B4-BE49-F238E27FC236}">
                  <a16:creationId xmlns:a16="http://schemas.microsoft.com/office/drawing/2014/main" id="{00D973DB-E490-8CF1-02C7-31893C92B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733">
              <a:extLst>
                <a:ext uri="{FF2B5EF4-FFF2-40B4-BE49-F238E27FC236}">
                  <a16:creationId xmlns:a16="http://schemas.microsoft.com/office/drawing/2014/main" id="{B205514D-6F38-7F2B-EBF4-E4B1AF198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3788"/>
              <a:ext cx="0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734">
              <a:extLst>
                <a:ext uri="{FF2B5EF4-FFF2-40B4-BE49-F238E27FC236}">
                  <a16:creationId xmlns:a16="http://schemas.microsoft.com/office/drawing/2014/main" id="{5DC2F72E-8383-D163-3C8A-AA25CE3EF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2" y="2293"/>
              <a:ext cx="0" cy="15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735">
              <a:extLst>
                <a:ext uri="{FF2B5EF4-FFF2-40B4-BE49-F238E27FC236}">
                  <a16:creationId xmlns:a16="http://schemas.microsoft.com/office/drawing/2014/main" id="{9A00590A-EA27-D03F-79C1-68BBD3183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3372"/>
              <a:ext cx="0" cy="4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736">
              <a:extLst>
                <a:ext uri="{FF2B5EF4-FFF2-40B4-BE49-F238E27FC236}">
                  <a16:creationId xmlns:a16="http://schemas.microsoft.com/office/drawing/2014/main" id="{E9AA50EC-90BE-DD93-F4C3-9D76F3706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2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737">
              <a:extLst>
                <a:ext uri="{FF2B5EF4-FFF2-40B4-BE49-F238E27FC236}">
                  <a16:creationId xmlns:a16="http://schemas.microsoft.com/office/drawing/2014/main" id="{F1D9F29E-C9FD-689B-F2BE-E761A6F3A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738">
              <a:extLst>
                <a:ext uri="{FF2B5EF4-FFF2-40B4-BE49-F238E27FC236}">
                  <a16:creationId xmlns:a16="http://schemas.microsoft.com/office/drawing/2014/main" id="{F6EB1D0A-CA2F-1727-437A-2483A78B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6" y="3739"/>
              <a:ext cx="0" cy="6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739">
              <a:extLst>
                <a:ext uri="{FF2B5EF4-FFF2-40B4-BE49-F238E27FC236}">
                  <a16:creationId xmlns:a16="http://schemas.microsoft.com/office/drawing/2014/main" id="{D7ED3224-FF3B-15C0-6614-A8B82702D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1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8" name="Line 740">
              <a:extLst>
                <a:ext uri="{FF2B5EF4-FFF2-40B4-BE49-F238E27FC236}">
                  <a16:creationId xmlns:a16="http://schemas.microsoft.com/office/drawing/2014/main" id="{3298536B-AFDD-0EDE-E28C-358CC5844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9" name="Line 741">
              <a:extLst>
                <a:ext uri="{FF2B5EF4-FFF2-40B4-BE49-F238E27FC236}">
                  <a16:creationId xmlns:a16="http://schemas.microsoft.com/office/drawing/2014/main" id="{BDB65E99-299F-127C-9C6D-5B2B5FEFF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1" y="3729"/>
              <a:ext cx="0" cy="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Line 742">
              <a:extLst>
                <a:ext uri="{FF2B5EF4-FFF2-40B4-BE49-F238E27FC236}">
                  <a16:creationId xmlns:a16="http://schemas.microsoft.com/office/drawing/2014/main" id="{64E15BC6-E554-D5C4-0D68-277D3B29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Line 743">
              <a:extLst>
                <a:ext uri="{FF2B5EF4-FFF2-40B4-BE49-F238E27FC236}">
                  <a16:creationId xmlns:a16="http://schemas.microsoft.com/office/drawing/2014/main" id="{05FD598A-AF79-412D-D910-66AF119F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Line 744">
              <a:extLst>
                <a:ext uri="{FF2B5EF4-FFF2-40B4-BE49-F238E27FC236}">
                  <a16:creationId xmlns:a16="http://schemas.microsoft.com/office/drawing/2014/main" id="{87C797DA-1211-EB85-E8D3-DDA30B7D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6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Line 745">
              <a:extLst>
                <a:ext uri="{FF2B5EF4-FFF2-40B4-BE49-F238E27FC236}">
                  <a16:creationId xmlns:a16="http://schemas.microsoft.com/office/drawing/2014/main" id="{82B5055C-9111-815B-EE7E-A62D3401D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" y="3496"/>
              <a:ext cx="0" cy="3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Line 746">
              <a:extLst>
                <a:ext uri="{FF2B5EF4-FFF2-40B4-BE49-F238E27FC236}">
                  <a16:creationId xmlns:a16="http://schemas.microsoft.com/office/drawing/2014/main" id="{071B42FF-BE11-3736-2F1E-528120A67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Line 747">
              <a:extLst>
                <a:ext uri="{FF2B5EF4-FFF2-40B4-BE49-F238E27FC236}">
                  <a16:creationId xmlns:a16="http://schemas.microsoft.com/office/drawing/2014/main" id="{64A264B9-283D-AD28-7DBE-3F89A526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Line 748">
              <a:extLst>
                <a:ext uri="{FF2B5EF4-FFF2-40B4-BE49-F238E27FC236}">
                  <a16:creationId xmlns:a16="http://schemas.microsoft.com/office/drawing/2014/main" id="{91E1FC6E-2A44-AED7-4536-020C9795A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679"/>
              <a:ext cx="0" cy="1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Line 749">
              <a:extLst>
                <a:ext uri="{FF2B5EF4-FFF2-40B4-BE49-F238E27FC236}">
                  <a16:creationId xmlns:a16="http://schemas.microsoft.com/office/drawing/2014/main" id="{7DACC02B-4E02-F290-665B-48CAFBE92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Line 750">
              <a:extLst>
                <a:ext uri="{FF2B5EF4-FFF2-40B4-BE49-F238E27FC236}">
                  <a16:creationId xmlns:a16="http://schemas.microsoft.com/office/drawing/2014/main" id="{22422983-87F9-C07B-2E9A-F756BD03E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Line 751">
              <a:extLst>
                <a:ext uri="{FF2B5EF4-FFF2-40B4-BE49-F238E27FC236}">
                  <a16:creationId xmlns:a16="http://schemas.microsoft.com/office/drawing/2014/main" id="{BB21D23B-6EEE-BE28-D623-B22BB36D5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734"/>
              <a:ext cx="0" cy="6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Line 752">
              <a:extLst>
                <a:ext uri="{FF2B5EF4-FFF2-40B4-BE49-F238E27FC236}">
                  <a16:creationId xmlns:a16="http://schemas.microsoft.com/office/drawing/2014/main" id="{9A38A5A9-3900-4B8C-3620-D3A6C02D7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9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Line 753">
              <a:extLst>
                <a:ext uri="{FF2B5EF4-FFF2-40B4-BE49-F238E27FC236}">
                  <a16:creationId xmlns:a16="http://schemas.microsoft.com/office/drawing/2014/main" id="{5FACECC5-A3CE-18CA-E83D-D1B2AD32B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Line 754">
              <a:extLst>
                <a:ext uri="{FF2B5EF4-FFF2-40B4-BE49-F238E27FC236}">
                  <a16:creationId xmlns:a16="http://schemas.microsoft.com/office/drawing/2014/main" id="{E1F6452A-AB4B-2958-D729-470682731A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764"/>
              <a:ext cx="0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Line 755">
              <a:extLst>
                <a:ext uri="{FF2B5EF4-FFF2-40B4-BE49-F238E27FC236}">
                  <a16:creationId xmlns:a16="http://schemas.microsoft.com/office/drawing/2014/main" id="{DF179C64-4D7D-DCD8-47DD-9C5140BCF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580"/>
              <a:ext cx="0" cy="22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Line 756">
              <a:extLst>
                <a:ext uri="{FF2B5EF4-FFF2-40B4-BE49-F238E27FC236}">
                  <a16:creationId xmlns:a16="http://schemas.microsoft.com/office/drawing/2014/main" id="{0ED38778-4E4A-C8BB-0F41-EB65A7C49E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9" y="3070"/>
              <a:ext cx="0" cy="73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Line 757">
              <a:extLst>
                <a:ext uri="{FF2B5EF4-FFF2-40B4-BE49-F238E27FC236}">
                  <a16:creationId xmlns:a16="http://schemas.microsoft.com/office/drawing/2014/main" id="{C5043691-E6E4-8B55-C9CE-2C833A0213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758">
              <a:extLst>
                <a:ext uri="{FF2B5EF4-FFF2-40B4-BE49-F238E27FC236}">
                  <a16:creationId xmlns:a16="http://schemas.microsoft.com/office/drawing/2014/main" id="{92D63000-90F7-56BC-F17D-5357DF0D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759">
              <a:extLst>
                <a:ext uri="{FF2B5EF4-FFF2-40B4-BE49-F238E27FC236}">
                  <a16:creationId xmlns:a16="http://schemas.microsoft.com/office/drawing/2014/main" id="{75111A14-EF4F-F34E-0989-E5628AC83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760">
              <a:extLst>
                <a:ext uri="{FF2B5EF4-FFF2-40B4-BE49-F238E27FC236}">
                  <a16:creationId xmlns:a16="http://schemas.microsoft.com/office/drawing/2014/main" id="{2B13727F-F815-8B01-3738-61AE81B3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761">
              <a:extLst>
                <a:ext uri="{FF2B5EF4-FFF2-40B4-BE49-F238E27FC236}">
                  <a16:creationId xmlns:a16="http://schemas.microsoft.com/office/drawing/2014/main" id="{4BBD58BA-B62E-200E-8BC4-7B8564085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762">
              <a:extLst>
                <a:ext uri="{FF2B5EF4-FFF2-40B4-BE49-F238E27FC236}">
                  <a16:creationId xmlns:a16="http://schemas.microsoft.com/office/drawing/2014/main" id="{CAC37189-F10F-73ED-10E3-550BB57E8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8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763">
              <a:extLst>
                <a:ext uri="{FF2B5EF4-FFF2-40B4-BE49-F238E27FC236}">
                  <a16:creationId xmlns:a16="http://schemas.microsoft.com/office/drawing/2014/main" id="{8BE2D9AA-29F0-D3E9-544E-C68BE301A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764">
              <a:extLst>
                <a:ext uri="{FF2B5EF4-FFF2-40B4-BE49-F238E27FC236}">
                  <a16:creationId xmlns:a16="http://schemas.microsoft.com/office/drawing/2014/main" id="{FF33EBB2-4A6F-366D-3257-BD8EA982A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765">
              <a:extLst>
                <a:ext uri="{FF2B5EF4-FFF2-40B4-BE49-F238E27FC236}">
                  <a16:creationId xmlns:a16="http://schemas.microsoft.com/office/drawing/2014/main" id="{1EA9744D-6027-BDE7-3221-F6E97883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Line 766">
              <a:extLst>
                <a:ext uri="{FF2B5EF4-FFF2-40B4-BE49-F238E27FC236}">
                  <a16:creationId xmlns:a16="http://schemas.microsoft.com/office/drawing/2014/main" id="{1F766A8E-8D8F-D894-FF90-B781242DC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Line 767">
              <a:extLst>
                <a:ext uri="{FF2B5EF4-FFF2-40B4-BE49-F238E27FC236}">
                  <a16:creationId xmlns:a16="http://schemas.microsoft.com/office/drawing/2014/main" id="{E64F3537-1039-558C-8B5A-FB47199E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7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Line 768">
              <a:extLst>
                <a:ext uri="{FF2B5EF4-FFF2-40B4-BE49-F238E27FC236}">
                  <a16:creationId xmlns:a16="http://schemas.microsoft.com/office/drawing/2014/main" id="{E6955378-24C2-3FC6-196D-9ACA3F612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2" y="3348"/>
              <a:ext cx="0" cy="45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Line 769">
              <a:extLst>
                <a:ext uri="{FF2B5EF4-FFF2-40B4-BE49-F238E27FC236}">
                  <a16:creationId xmlns:a16="http://schemas.microsoft.com/office/drawing/2014/main" id="{32EA207A-48E3-3FB3-194C-386E599CB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" y="3610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Line 770">
              <a:extLst>
                <a:ext uri="{FF2B5EF4-FFF2-40B4-BE49-F238E27FC236}">
                  <a16:creationId xmlns:a16="http://schemas.microsoft.com/office/drawing/2014/main" id="{4C14F991-0F95-F286-18E6-21F0E4C97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Line 771">
              <a:extLst>
                <a:ext uri="{FF2B5EF4-FFF2-40B4-BE49-F238E27FC236}">
                  <a16:creationId xmlns:a16="http://schemas.microsoft.com/office/drawing/2014/main" id="{8D3C7D0B-D8D2-28CB-46B3-4195B7753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Line 772">
              <a:extLst>
                <a:ext uri="{FF2B5EF4-FFF2-40B4-BE49-F238E27FC236}">
                  <a16:creationId xmlns:a16="http://schemas.microsoft.com/office/drawing/2014/main" id="{34D7A256-2FB0-8F74-BF9C-165C21650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1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Line 773">
              <a:extLst>
                <a:ext uri="{FF2B5EF4-FFF2-40B4-BE49-F238E27FC236}">
                  <a16:creationId xmlns:a16="http://schemas.microsoft.com/office/drawing/2014/main" id="{420224DF-6C29-F6FD-9669-1F8AAE22D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Line 774">
              <a:extLst>
                <a:ext uri="{FF2B5EF4-FFF2-40B4-BE49-F238E27FC236}">
                  <a16:creationId xmlns:a16="http://schemas.microsoft.com/office/drawing/2014/main" id="{80EC18CC-075F-0FBE-A461-8477609F8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Line 775">
              <a:extLst>
                <a:ext uri="{FF2B5EF4-FFF2-40B4-BE49-F238E27FC236}">
                  <a16:creationId xmlns:a16="http://schemas.microsoft.com/office/drawing/2014/main" id="{86AE0056-0C3C-9873-F8E5-E0D68962C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6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Line 776">
              <a:extLst>
                <a:ext uri="{FF2B5EF4-FFF2-40B4-BE49-F238E27FC236}">
                  <a16:creationId xmlns:a16="http://schemas.microsoft.com/office/drawing/2014/main" id="{2A91A7DC-2CF3-37D9-9018-B210AC7B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1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Line 777">
              <a:extLst>
                <a:ext uri="{FF2B5EF4-FFF2-40B4-BE49-F238E27FC236}">
                  <a16:creationId xmlns:a16="http://schemas.microsoft.com/office/drawing/2014/main" id="{F222ED34-B576-131E-0FA1-3E682FDD7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1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Line 778">
              <a:extLst>
                <a:ext uri="{FF2B5EF4-FFF2-40B4-BE49-F238E27FC236}">
                  <a16:creationId xmlns:a16="http://schemas.microsoft.com/office/drawing/2014/main" id="{655B19AB-4722-7351-D044-307F1633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" y="3709"/>
              <a:ext cx="0" cy="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Line 779">
              <a:extLst>
                <a:ext uri="{FF2B5EF4-FFF2-40B4-BE49-F238E27FC236}">
                  <a16:creationId xmlns:a16="http://schemas.microsoft.com/office/drawing/2014/main" id="{48DF773D-2195-F2F3-AF07-A6F200AC2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5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Line 780">
              <a:extLst>
                <a:ext uri="{FF2B5EF4-FFF2-40B4-BE49-F238E27FC236}">
                  <a16:creationId xmlns:a16="http://schemas.microsoft.com/office/drawing/2014/main" id="{1089E640-DC82-6311-AD42-FBD12C984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Line 781">
              <a:extLst>
                <a:ext uri="{FF2B5EF4-FFF2-40B4-BE49-F238E27FC236}">
                  <a16:creationId xmlns:a16="http://schemas.microsoft.com/office/drawing/2014/main" id="{17260D26-9ABC-810A-E89C-168C16208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5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Line 782">
              <a:extLst>
                <a:ext uri="{FF2B5EF4-FFF2-40B4-BE49-F238E27FC236}">
                  <a16:creationId xmlns:a16="http://schemas.microsoft.com/office/drawing/2014/main" id="{EC85D3B9-377B-CAC5-C9F8-B5831AEEC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0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Line 783">
              <a:extLst>
                <a:ext uri="{FF2B5EF4-FFF2-40B4-BE49-F238E27FC236}">
                  <a16:creationId xmlns:a16="http://schemas.microsoft.com/office/drawing/2014/main" id="{342D7B10-F516-BDB8-CE4E-7AC473DF0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5" y="3660"/>
              <a:ext cx="0" cy="1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784">
              <a:extLst>
                <a:ext uri="{FF2B5EF4-FFF2-40B4-BE49-F238E27FC236}">
                  <a16:creationId xmlns:a16="http://schemas.microsoft.com/office/drawing/2014/main" id="{CFCDE57D-0E4F-476B-8043-0B369B868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785">
              <a:extLst>
                <a:ext uri="{FF2B5EF4-FFF2-40B4-BE49-F238E27FC236}">
                  <a16:creationId xmlns:a16="http://schemas.microsoft.com/office/drawing/2014/main" id="{DF94FB86-23FD-CD25-3587-27FEC9A4A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786">
              <a:extLst>
                <a:ext uri="{FF2B5EF4-FFF2-40B4-BE49-F238E27FC236}">
                  <a16:creationId xmlns:a16="http://schemas.microsoft.com/office/drawing/2014/main" id="{8AC99ADD-CA86-C2FA-F2CC-87245BB2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787">
              <a:extLst>
                <a:ext uri="{FF2B5EF4-FFF2-40B4-BE49-F238E27FC236}">
                  <a16:creationId xmlns:a16="http://schemas.microsoft.com/office/drawing/2014/main" id="{7339BA2D-4E0D-B9B0-88BA-265175010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0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788">
              <a:extLst>
                <a:ext uri="{FF2B5EF4-FFF2-40B4-BE49-F238E27FC236}">
                  <a16:creationId xmlns:a16="http://schemas.microsoft.com/office/drawing/2014/main" id="{4EB2552F-FCB9-8CF5-0E90-9337116E1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090"/>
              <a:ext cx="0" cy="7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789">
              <a:extLst>
                <a:ext uri="{FF2B5EF4-FFF2-40B4-BE49-F238E27FC236}">
                  <a16:creationId xmlns:a16="http://schemas.microsoft.com/office/drawing/2014/main" id="{3E44A545-6382-2D55-FF25-992737D7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3655"/>
              <a:ext cx="0" cy="14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790">
              <a:extLst>
                <a:ext uri="{FF2B5EF4-FFF2-40B4-BE49-F238E27FC236}">
                  <a16:creationId xmlns:a16="http://schemas.microsoft.com/office/drawing/2014/main" id="{F6E74D7D-D66A-F4F1-64C2-3C050752C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791">
              <a:extLst>
                <a:ext uri="{FF2B5EF4-FFF2-40B4-BE49-F238E27FC236}">
                  <a16:creationId xmlns:a16="http://schemas.microsoft.com/office/drawing/2014/main" id="{85F77358-CA2E-075D-A308-E17002E77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4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0" name="Line 792">
              <a:extLst>
                <a:ext uri="{FF2B5EF4-FFF2-40B4-BE49-F238E27FC236}">
                  <a16:creationId xmlns:a16="http://schemas.microsoft.com/office/drawing/2014/main" id="{CE1B2004-2527-F34A-0E62-01E3920E4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1" name="Line 793">
              <a:extLst>
                <a:ext uri="{FF2B5EF4-FFF2-40B4-BE49-F238E27FC236}">
                  <a16:creationId xmlns:a16="http://schemas.microsoft.com/office/drawing/2014/main" id="{677291FD-D303-F196-ECA0-3F1D1F48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9" y="3214"/>
              <a:ext cx="0" cy="5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Line 794">
              <a:extLst>
                <a:ext uri="{FF2B5EF4-FFF2-40B4-BE49-F238E27FC236}">
                  <a16:creationId xmlns:a16="http://schemas.microsoft.com/office/drawing/2014/main" id="{3B9FD8E3-D137-B1EC-2A96-F53A4F6DB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3531"/>
              <a:ext cx="0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Line 795">
              <a:extLst>
                <a:ext uri="{FF2B5EF4-FFF2-40B4-BE49-F238E27FC236}">
                  <a16:creationId xmlns:a16="http://schemas.microsoft.com/office/drawing/2014/main" id="{07FEB6BC-915E-3BEF-C2B8-891DA50C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Line 796">
              <a:extLst>
                <a:ext uri="{FF2B5EF4-FFF2-40B4-BE49-F238E27FC236}">
                  <a16:creationId xmlns:a16="http://schemas.microsoft.com/office/drawing/2014/main" id="{88908055-B324-E6BD-35D8-2330D1053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Line 797">
              <a:extLst>
                <a:ext uri="{FF2B5EF4-FFF2-40B4-BE49-F238E27FC236}">
                  <a16:creationId xmlns:a16="http://schemas.microsoft.com/office/drawing/2014/main" id="{DB9F7918-3B81-9954-D289-4C54058A2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Line 798">
              <a:extLst>
                <a:ext uri="{FF2B5EF4-FFF2-40B4-BE49-F238E27FC236}">
                  <a16:creationId xmlns:a16="http://schemas.microsoft.com/office/drawing/2014/main" id="{0DFA7772-ECE7-15F4-F5A2-1B5A380A6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Line 799">
              <a:extLst>
                <a:ext uri="{FF2B5EF4-FFF2-40B4-BE49-F238E27FC236}">
                  <a16:creationId xmlns:a16="http://schemas.microsoft.com/office/drawing/2014/main" id="{B37E046A-3651-0C17-2FF5-346DE218D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3501"/>
              <a:ext cx="0" cy="3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Line 800">
              <a:extLst>
                <a:ext uri="{FF2B5EF4-FFF2-40B4-BE49-F238E27FC236}">
                  <a16:creationId xmlns:a16="http://schemas.microsoft.com/office/drawing/2014/main" id="{D27BD60D-96BF-3440-7BC0-40C0E70C2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3664"/>
              <a:ext cx="0" cy="1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Line 801">
              <a:extLst>
                <a:ext uri="{FF2B5EF4-FFF2-40B4-BE49-F238E27FC236}">
                  <a16:creationId xmlns:a16="http://schemas.microsoft.com/office/drawing/2014/main" id="{26B93B33-8E70-B263-F5A1-48614D7D1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8" y="3749"/>
              <a:ext cx="0" cy="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Line 802">
              <a:extLst>
                <a:ext uri="{FF2B5EF4-FFF2-40B4-BE49-F238E27FC236}">
                  <a16:creationId xmlns:a16="http://schemas.microsoft.com/office/drawing/2014/main" id="{2447E749-477A-91AA-6542-D2EDF927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3" y="3778"/>
              <a:ext cx="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Line 803">
              <a:extLst>
                <a:ext uri="{FF2B5EF4-FFF2-40B4-BE49-F238E27FC236}">
                  <a16:creationId xmlns:a16="http://schemas.microsoft.com/office/drawing/2014/main" id="{5D5E934D-1F60-7A3E-D20A-5CCD2475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Line 804">
              <a:extLst>
                <a:ext uri="{FF2B5EF4-FFF2-40B4-BE49-F238E27FC236}">
                  <a16:creationId xmlns:a16="http://schemas.microsoft.com/office/drawing/2014/main" id="{B9DE2CDE-0D02-9149-A65A-984BE65FC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" y="3744"/>
              <a:ext cx="0" cy="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Line 805">
              <a:extLst>
                <a:ext uri="{FF2B5EF4-FFF2-40B4-BE49-F238E27FC236}">
                  <a16:creationId xmlns:a16="http://schemas.microsoft.com/office/drawing/2014/main" id="{BA47DE35-FF57-3228-3284-462C8FB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Line 806">
              <a:extLst>
                <a:ext uri="{FF2B5EF4-FFF2-40B4-BE49-F238E27FC236}">
                  <a16:creationId xmlns:a16="http://schemas.microsoft.com/office/drawing/2014/main" id="{8EEFBA49-5A27-25EA-6B2F-8004A1EDB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3" y="37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Line 807">
              <a:extLst>
                <a:ext uri="{FF2B5EF4-FFF2-40B4-BE49-F238E27FC236}">
                  <a16:creationId xmlns:a16="http://schemas.microsoft.com/office/drawing/2014/main" id="{F42AB09F-F7AE-3084-82C2-9C289B5EE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3" y="3783"/>
              <a:ext cx="0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29" name="Line 809">
            <a:extLst>
              <a:ext uri="{FF2B5EF4-FFF2-40B4-BE49-F238E27FC236}">
                <a16:creationId xmlns:a16="http://schemas.microsoft.com/office/drawing/2014/main" id="{24872169-53BE-1BCF-C5D9-2391A3B5A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16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Line 810">
            <a:extLst>
              <a:ext uri="{FF2B5EF4-FFF2-40B4-BE49-F238E27FC236}">
                <a16:creationId xmlns:a16="http://schemas.microsoft.com/office/drawing/2014/main" id="{A76EBF4D-F326-CEEE-1DF6-60140E2459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95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Line 811">
            <a:extLst>
              <a:ext uri="{FF2B5EF4-FFF2-40B4-BE49-F238E27FC236}">
                <a16:creationId xmlns:a16="http://schemas.microsoft.com/office/drawing/2014/main" id="{6CBA30C0-3A98-E629-8FA6-E0EAE0A9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812">
            <a:extLst>
              <a:ext uri="{FF2B5EF4-FFF2-40B4-BE49-F238E27FC236}">
                <a16:creationId xmlns:a16="http://schemas.microsoft.com/office/drawing/2014/main" id="{3C46094F-F31C-F51F-84A4-0341E988F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4961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813">
            <a:extLst>
              <a:ext uri="{FF2B5EF4-FFF2-40B4-BE49-F238E27FC236}">
                <a16:creationId xmlns:a16="http://schemas.microsoft.com/office/drawing/2014/main" id="{597CE46B-E763-7BF7-1359-9744B5733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87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814">
            <a:extLst>
              <a:ext uri="{FF2B5EF4-FFF2-40B4-BE49-F238E27FC236}">
                <a16:creationId xmlns:a16="http://schemas.microsoft.com/office/drawing/2014/main" id="{96D8BB68-3F6E-36F0-CC13-FF226DEF7F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862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815">
            <a:extLst>
              <a:ext uri="{FF2B5EF4-FFF2-40B4-BE49-F238E27FC236}">
                <a16:creationId xmlns:a16="http://schemas.microsoft.com/office/drawing/2014/main" id="{F987E329-7D32-01B4-699F-9A0F624F4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436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Line 816">
            <a:extLst>
              <a:ext uri="{FF2B5EF4-FFF2-40B4-BE49-F238E27FC236}">
                <a16:creationId xmlns:a16="http://schemas.microsoft.com/office/drawing/2014/main" id="{33929E2D-E318-64D2-7590-010284C40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0374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Line 817">
            <a:extLst>
              <a:ext uri="{FF2B5EF4-FFF2-40B4-BE49-F238E27FC236}">
                <a16:creationId xmlns:a16="http://schemas.microsoft.com/office/drawing/2014/main" id="{74C3C6C2-2E86-D060-DED3-2186C0F11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911" y="5969271"/>
            <a:ext cx="0" cy="873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Line 818">
            <a:extLst>
              <a:ext uri="{FF2B5EF4-FFF2-40B4-BE49-F238E27FC236}">
                <a16:creationId xmlns:a16="http://schemas.microsoft.com/office/drawing/2014/main" id="{032BEAE4-23C9-3EFB-7BDA-08B0073762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849" y="6685233"/>
            <a:ext cx="0" cy="157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Line 819">
            <a:extLst>
              <a:ext uri="{FF2B5EF4-FFF2-40B4-BE49-F238E27FC236}">
                <a16:creationId xmlns:a16="http://schemas.microsoft.com/office/drawing/2014/main" id="{4DC5F605-7324-2C4B-5A86-2535F90E0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578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Line 820">
            <a:extLst>
              <a:ext uri="{FF2B5EF4-FFF2-40B4-BE49-F238E27FC236}">
                <a16:creationId xmlns:a16="http://schemas.microsoft.com/office/drawing/2014/main" id="{045B2A15-F3AF-4F77-ADA6-E71D2FCE3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75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Line 821">
            <a:extLst>
              <a:ext uri="{FF2B5EF4-FFF2-40B4-BE49-F238E27FC236}">
                <a16:creationId xmlns:a16="http://schemas.microsoft.com/office/drawing/2014/main" id="{AA18707C-8083-B19D-2D29-EE38B5E52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74" y="6599508"/>
            <a:ext cx="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Line 822">
            <a:extLst>
              <a:ext uri="{FF2B5EF4-FFF2-40B4-BE49-F238E27FC236}">
                <a16:creationId xmlns:a16="http://schemas.microsoft.com/office/drawing/2014/main" id="{14A12156-D4AF-E217-3C13-FB6E690E0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3411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Line 823">
            <a:extLst>
              <a:ext uri="{FF2B5EF4-FFF2-40B4-BE49-F238E27FC236}">
                <a16:creationId xmlns:a16="http://schemas.microsoft.com/office/drawing/2014/main" id="{02226CFA-196B-DCDD-57B5-9C04B79A7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34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Line 824">
            <a:extLst>
              <a:ext uri="{FF2B5EF4-FFF2-40B4-BE49-F238E27FC236}">
                <a16:creationId xmlns:a16="http://schemas.microsoft.com/office/drawing/2014/main" id="{B853584B-8E62-F7A4-EC13-CA96A87D7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92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Line 825">
            <a:extLst>
              <a:ext uri="{FF2B5EF4-FFF2-40B4-BE49-F238E27FC236}">
                <a16:creationId xmlns:a16="http://schemas.microsoft.com/office/drawing/2014/main" id="{ECCBDD68-20B1-86AF-5294-3D0C46674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7224" y="6756671"/>
            <a:ext cx="0" cy="85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Line 826">
            <a:extLst>
              <a:ext uri="{FF2B5EF4-FFF2-40B4-BE49-F238E27FC236}">
                <a16:creationId xmlns:a16="http://schemas.microsoft.com/office/drawing/2014/main" id="{9E73FBCD-B64D-EFAD-07FC-97ADFF1AC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1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Line 827">
            <a:extLst>
              <a:ext uri="{FF2B5EF4-FFF2-40B4-BE49-F238E27FC236}">
                <a16:creationId xmlns:a16="http://schemas.microsoft.com/office/drawing/2014/main" id="{12F0F27D-FBCD-B3C2-CFC0-433F435FF9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5011" y="5215208"/>
            <a:ext cx="0" cy="1627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8" name="Line 828">
            <a:extLst>
              <a:ext uri="{FF2B5EF4-FFF2-40B4-BE49-F238E27FC236}">
                <a16:creationId xmlns:a16="http://schemas.microsoft.com/office/drawing/2014/main" id="{EB87E7CC-333D-9946-0647-B4756349C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949" y="6134371"/>
            <a:ext cx="0" cy="708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9" name="Line 829">
            <a:extLst>
              <a:ext uri="{FF2B5EF4-FFF2-40B4-BE49-F238E27FC236}">
                <a16:creationId xmlns:a16="http://schemas.microsoft.com/office/drawing/2014/main" id="{ECAAEE43-FFE4-0E55-227F-9351441C9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0886" y="6669358"/>
            <a:ext cx="0" cy="173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Line 830">
            <a:extLst>
              <a:ext uri="{FF2B5EF4-FFF2-40B4-BE49-F238E27FC236}">
                <a16:creationId xmlns:a16="http://schemas.microsoft.com/office/drawing/2014/main" id="{A5F64C54-DF6B-2C72-FAC1-9FA790F8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2636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Line 831">
            <a:extLst>
              <a:ext uri="{FF2B5EF4-FFF2-40B4-BE49-F238E27FC236}">
                <a16:creationId xmlns:a16="http://schemas.microsoft.com/office/drawing/2014/main" id="{20D2E0E2-732C-D8D8-286F-695342804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574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Line 832">
            <a:extLst>
              <a:ext uri="{FF2B5EF4-FFF2-40B4-BE49-F238E27FC236}">
                <a16:creationId xmlns:a16="http://schemas.microsoft.com/office/drawing/2014/main" id="{009ED787-9F2E-6497-659F-E38BFFDF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8511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Line 833">
            <a:extLst>
              <a:ext uri="{FF2B5EF4-FFF2-40B4-BE49-F238E27FC236}">
                <a16:creationId xmlns:a16="http://schemas.microsoft.com/office/drawing/2014/main" id="{6FA447CE-2026-6B5F-9C44-6D36C667D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644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Line 834">
            <a:extLst>
              <a:ext uri="{FF2B5EF4-FFF2-40B4-BE49-F238E27FC236}">
                <a16:creationId xmlns:a16="http://schemas.microsoft.com/office/drawing/2014/main" id="{603A3F98-804E-6FBC-75B8-CA9E2C9F3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4386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Line 835">
            <a:extLst>
              <a:ext uri="{FF2B5EF4-FFF2-40B4-BE49-F238E27FC236}">
                <a16:creationId xmlns:a16="http://schemas.microsoft.com/office/drawing/2014/main" id="{F979E90E-0318-FD45-B0D9-1267E2E3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2324" y="6748733"/>
            <a:ext cx="0" cy="93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Line 836">
            <a:extLst>
              <a:ext uri="{FF2B5EF4-FFF2-40B4-BE49-F238E27FC236}">
                <a16:creationId xmlns:a16="http://schemas.microsoft.com/office/drawing/2014/main" id="{07B1A755-FDEB-7CE4-3F1A-7B56FC7C5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99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Line 837">
            <a:extLst>
              <a:ext uri="{FF2B5EF4-FFF2-40B4-BE49-F238E27FC236}">
                <a16:creationId xmlns:a16="http://schemas.microsoft.com/office/drawing/2014/main" id="{08B25408-8AE9-5ABD-18FF-1FC33B18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80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Line 838">
            <a:extLst>
              <a:ext uri="{FF2B5EF4-FFF2-40B4-BE49-F238E27FC236}">
                <a16:creationId xmlns:a16="http://schemas.microsoft.com/office/drawing/2014/main" id="{07BEA259-6946-AB6F-56E3-2625EA543B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392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Line 839">
            <a:extLst>
              <a:ext uri="{FF2B5EF4-FFF2-40B4-BE49-F238E27FC236}">
                <a16:creationId xmlns:a16="http://schemas.microsoft.com/office/drawing/2014/main" id="{EC48A7B6-277C-CE2A-4B73-4EE4FF592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53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Line 840">
            <a:extLst>
              <a:ext uri="{FF2B5EF4-FFF2-40B4-BE49-F238E27FC236}">
                <a16:creationId xmlns:a16="http://schemas.microsoft.com/office/drawing/2014/main" id="{25EE0C74-38A8-FCA3-5D4F-986E005F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3299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Line 841">
            <a:extLst>
              <a:ext uri="{FF2B5EF4-FFF2-40B4-BE49-F238E27FC236}">
                <a16:creationId xmlns:a16="http://schemas.microsoft.com/office/drawing/2014/main" id="{F4B56D26-EEDF-24C0-2FB4-EEEDB9939F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1236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Line 842">
            <a:extLst>
              <a:ext uri="{FF2B5EF4-FFF2-40B4-BE49-F238E27FC236}">
                <a16:creationId xmlns:a16="http://schemas.microsoft.com/office/drawing/2014/main" id="{A1CAFE39-BC4D-9956-9B8C-72FDA9870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9336" y="5710508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Line 843">
            <a:extLst>
              <a:ext uri="{FF2B5EF4-FFF2-40B4-BE49-F238E27FC236}">
                <a16:creationId xmlns:a16="http://schemas.microsoft.com/office/drawing/2014/main" id="{30D5F527-7B2A-46AC-4E13-7E8607F35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7274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Line 844">
            <a:extLst>
              <a:ext uri="{FF2B5EF4-FFF2-40B4-BE49-F238E27FC236}">
                <a16:creationId xmlns:a16="http://schemas.microsoft.com/office/drawing/2014/main" id="{0CF137B7-B5B8-09C2-6B9B-39DC50FD3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961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Line 845">
            <a:extLst>
              <a:ext uri="{FF2B5EF4-FFF2-40B4-BE49-F238E27FC236}">
                <a16:creationId xmlns:a16="http://schemas.microsoft.com/office/drawing/2014/main" id="{79309081-3BC7-B184-C780-22022A28F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899" y="6693171"/>
            <a:ext cx="0" cy="14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Line 846">
            <a:extLst>
              <a:ext uri="{FF2B5EF4-FFF2-40B4-BE49-F238E27FC236}">
                <a16:creationId xmlns:a16="http://schemas.microsoft.com/office/drawing/2014/main" id="{CB7E65D0-FE62-4671-692F-08ED57E21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4436" y="5372371"/>
            <a:ext cx="0" cy="1470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Line 847">
            <a:extLst>
              <a:ext uri="{FF2B5EF4-FFF2-40B4-BE49-F238E27FC236}">
                <a16:creationId xmlns:a16="http://schemas.microsoft.com/office/drawing/2014/main" id="{3007706F-8856-8A8C-9023-DCCCE4E34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2374" y="6016896"/>
            <a:ext cx="0" cy="825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Line 848">
            <a:extLst>
              <a:ext uri="{FF2B5EF4-FFF2-40B4-BE49-F238E27FC236}">
                <a16:creationId xmlns:a16="http://schemas.microsoft.com/office/drawing/2014/main" id="{A80879DB-F8C6-B346-C86E-3F40E54F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5874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Line 849">
            <a:extLst>
              <a:ext uri="{FF2B5EF4-FFF2-40B4-BE49-F238E27FC236}">
                <a16:creationId xmlns:a16="http://schemas.microsoft.com/office/drawing/2014/main" id="{92634831-C726-B702-5E34-4CEEB9FB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5561" y="6732858"/>
            <a:ext cx="0" cy="109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Line 850">
            <a:extLst>
              <a:ext uri="{FF2B5EF4-FFF2-40B4-BE49-F238E27FC236}">
                <a16:creationId xmlns:a16="http://schemas.microsoft.com/office/drawing/2014/main" id="{0248253F-5A73-39B2-EB78-F21218B39B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5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Line 851">
            <a:extLst>
              <a:ext uri="{FF2B5EF4-FFF2-40B4-BE49-F238E27FC236}">
                <a16:creationId xmlns:a16="http://schemas.microsoft.com/office/drawing/2014/main" id="{033B2C70-2A99-8554-3021-F6140864F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303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Line 852">
            <a:extLst>
              <a:ext uri="{FF2B5EF4-FFF2-40B4-BE49-F238E27FC236}">
                <a16:creationId xmlns:a16="http://schemas.microsoft.com/office/drawing/2014/main" id="{503B12FD-66FE-7D7C-8996-CC8EFBE22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6849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Line 853">
            <a:extLst>
              <a:ext uri="{FF2B5EF4-FFF2-40B4-BE49-F238E27FC236}">
                <a16:creationId xmlns:a16="http://schemas.microsoft.com/office/drawing/2014/main" id="{34B4FDD9-CBD7-062A-47CB-766E03473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8599" y="6559821"/>
            <a:ext cx="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Line 854">
            <a:extLst>
              <a:ext uri="{FF2B5EF4-FFF2-40B4-BE49-F238E27FC236}">
                <a16:creationId xmlns:a16="http://schemas.microsoft.com/office/drawing/2014/main" id="{5B5D6A45-13AB-B089-8D8C-9C01580F6F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2261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Line 855">
            <a:extLst>
              <a:ext uri="{FF2B5EF4-FFF2-40B4-BE49-F238E27FC236}">
                <a16:creationId xmlns:a16="http://schemas.microsoft.com/office/drawing/2014/main" id="{9A1C7299-864C-DB05-C454-92677A0E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111" y="6764608"/>
            <a:ext cx="0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Line 856">
            <a:extLst>
              <a:ext uri="{FF2B5EF4-FFF2-40B4-BE49-F238E27FC236}">
                <a16:creationId xmlns:a16="http://schemas.microsoft.com/office/drawing/2014/main" id="{E81F5A45-1B6E-2C58-D207-72FF9F70C2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986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Line 857">
            <a:extLst>
              <a:ext uri="{FF2B5EF4-FFF2-40B4-BE49-F238E27FC236}">
                <a16:creationId xmlns:a16="http://schemas.microsoft.com/office/drawing/2014/main" id="{C4C4E1FF-7345-4146-CE2F-0F16208E80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9736" y="5835921"/>
            <a:ext cx="0" cy="1006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Line 858">
            <a:extLst>
              <a:ext uri="{FF2B5EF4-FFF2-40B4-BE49-F238E27FC236}">
                <a16:creationId xmlns:a16="http://schemas.microsoft.com/office/drawing/2014/main" id="{9B045D40-CA9D-7439-C41B-AB99CD4660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7674" y="6536008"/>
            <a:ext cx="0" cy="306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Line 859">
            <a:extLst>
              <a:ext uri="{FF2B5EF4-FFF2-40B4-BE49-F238E27FC236}">
                <a16:creationId xmlns:a16="http://schemas.microsoft.com/office/drawing/2014/main" id="{DE763708-0FB9-8861-3D46-0792A92BC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7361" y="6709046"/>
            <a:ext cx="0" cy="13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Line 860">
            <a:extLst>
              <a:ext uri="{FF2B5EF4-FFF2-40B4-BE49-F238E27FC236}">
                <a16:creationId xmlns:a16="http://schemas.microsoft.com/office/drawing/2014/main" id="{688FC9EE-B059-757D-1352-74E1571B1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52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Line 861">
            <a:extLst>
              <a:ext uri="{FF2B5EF4-FFF2-40B4-BE49-F238E27FC236}">
                <a16:creationId xmlns:a16="http://schemas.microsoft.com/office/drawing/2014/main" id="{B39A315F-90B0-EC16-8B19-FCA78AE40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836" y="6370908"/>
            <a:ext cx="0" cy="471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Line 862">
            <a:extLst>
              <a:ext uri="{FF2B5EF4-FFF2-40B4-BE49-F238E27FC236}">
                <a16:creationId xmlns:a16="http://schemas.microsoft.com/office/drawing/2014/main" id="{2F2B6FDD-F7CD-6A24-1C7A-C3528D91E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2774" y="6583633"/>
            <a:ext cx="0" cy="258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Line 863">
            <a:extLst>
              <a:ext uri="{FF2B5EF4-FFF2-40B4-BE49-F238E27FC236}">
                <a16:creationId xmlns:a16="http://schemas.microsoft.com/office/drawing/2014/main" id="{F72686CD-05F0-71DD-46F7-580F7EB90C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274" y="6810646"/>
            <a:ext cx="0" cy="31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Line 864">
            <a:extLst>
              <a:ext uri="{FF2B5EF4-FFF2-40B4-BE49-F238E27FC236}">
                <a16:creationId xmlns:a16="http://schemas.microsoft.com/office/drawing/2014/main" id="{1AAE96B9-C978-F422-23FA-E3C9EB6B5C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2199" y="6794771"/>
            <a:ext cx="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Line 865">
            <a:extLst>
              <a:ext uri="{FF2B5EF4-FFF2-40B4-BE49-F238E27FC236}">
                <a16:creationId xmlns:a16="http://schemas.microsoft.com/office/drawing/2014/main" id="{F6C2682B-5B40-40ED-5C80-3A479CA56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3799" y="6802708"/>
            <a:ext cx="0" cy="39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CB86304D-5DEB-717B-8A81-012BD554AE15}"/>
              </a:ext>
            </a:extLst>
          </p:cNvPr>
          <p:cNvGrpSpPr/>
          <p:nvPr/>
        </p:nvGrpSpPr>
        <p:grpSpPr>
          <a:xfrm>
            <a:off x="2083619" y="123416"/>
            <a:ext cx="865633" cy="5587092"/>
            <a:chOff x="2093341" y="258557"/>
            <a:chExt cx="865633" cy="5587092"/>
          </a:xfrm>
        </p:grpSpPr>
        <p:grpSp>
          <p:nvGrpSpPr>
            <p:cNvPr id="887" name="Group 886">
              <a:extLst>
                <a:ext uri="{FF2B5EF4-FFF2-40B4-BE49-F238E27FC236}">
                  <a16:creationId xmlns:a16="http://schemas.microsoft.com/office/drawing/2014/main" id="{BFC75732-D2A6-F241-5908-4307BB909A4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06518" y="1775672"/>
              <a:ext cx="1635736" cy="836954"/>
              <a:chOff x="4524479" y="2385981"/>
              <a:chExt cx="1524997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2AC4CD12-A87C-6947-F8BB-83D9D19247B8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D2DAA1FD-B303-C9AC-4916-C2392C23A86B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2CD48CBA-F2C8-478E-4911-6FDA1054493A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CB84C619-5F12-0602-6BFF-CF0FF837AD0C}"/>
                </a:ext>
              </a:extLst>
            </p:cNvPr>
            <p:cNvSpPr/>
            <p:nvPr/>
          </p:nvSpPr>
          <p:spPr>
            <a:xfrm rot="16200000">
              <a:off x="1674679" y="114360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D50233C4-5F84-09A8-9355-FEE73C91E242}"/>
                </a:ext>
              </a:extLst>
            </p:cNvPr>
            <p:cNvSpPr/>
            <p:nvPr/>
          </p:nvSpPr>
          <p:spPr>
            <a:xfrm rot="5400000">
              <a:off x="2243514" y="1142696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6A0E0AC5-2F28-95D5-7570-5D6A1426C861}"/>
                </a:ext>
              </a:extLst>
            </p:cNvPr>
            <p:cNvSpPr/>
            <p:nvPr/>
          </p:nvSpPr>
          <p:spPr>
            <a:xfrm rot="16200000">
              <a:off x="2008243" y="643376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D77234F9-94E5-C9C1-08D6-88331D71EA8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491065" y="4377740"/>
              <a:ext cx="2098864" cy="836954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5C62E736-18B7-E84F-B037-4CB3FD9F7CC4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B2D9BC9-9ADB-FFCA-8A42-A48E81376F00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09692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66296" y="1568"/>
                              <a:pt x="391738" y="16378"/>
                              <a:pt x="509692" y="0"/>
                            </a:cubicBezTo>
                            <a:cubicBezTo>
                              <a:pt x="627646" y="-16378"/>
                              <a:pt x="756760" y="-10008"/>
                              <a:pt x="854116" y="0"/>
                            </a:cubicBezTo>
                            <a:cubicBezTo>
                              <a:pt x="954814" y="21216"/>
                              <a:pt x="988354" y="62047"/>
                              <a:pt x="993063" y="114159"/>
                            </a:cubicBezTo>
                            <a:cubicBezTo>
                              <a:pt x="996662" y="165317"/>
                              <a:pt x="972616" y="186455"/>
                              <a:pt x="860246" y="218533"/>
                            </a:cubicBezTo>
                            <a:cubicBezTo>
                              <a:pt x="740477" y="228266"/>
                              <a:pt x="579906" y="229101"/>
                              <a:pt x="504706" y="220980"/>
                            </a:cubicBezTo>
                            <a:cubicBezTo>
                              <a:pt x="429506" y="212859"/>
                              <a:pt x="266536" y="226367"/>
                              <a:pt x="149166" y="223426"/>
                            </a:cubicBezTo>
                            <a:cubicBezTo>
                              <a:pt x="115713" y="221808"/>
                              <a:pt x="-5967" y="168479"/>
                              <a:pt x="3" y="107635"/>
                            </a:cubicBezTo>
                            <a:cubicBezTo>
                              <a:pt x="2047" y="47656"/>
                              <a:pt x="90775" y="-3167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94612" y="8886"/>
                              <a:pt x="354545" y="-15285"/>
                              <a:pt x="488604" y="0"/>
                            </a:cubicBezTo>
                            <a:cubicBezTo>
                              <a:pt x="622664" y="15285"/>
                              <a:pt x="686903" y="2215"/>
                              <a:pt x="854116" y="0"/>
                            </a:cubicBezTo>
                            <a:cubicBezTo>
                              <a:pt x="946674" y="19834"/>
                              <a:pt x="992944" y="60551"/>
                              <a:pt x="993063" y="114159"/>
                            </a:cubicBezTo>
                            <a:cubicBezTo>
                              <a:pt x="994526" y="159594"/>
                              <a:pt x="977581" y="181155"/>
                              <a:pt x="860246" y="218533"/>
                            </a:cubicBezTo>
                            <a:cubicBezTo>
                              <a:pt x="731806" y="202766"/>
                              <a:pt x="667084" y="236847"/>
                              <a:pt x="511817" y="220931"/>
                            </a:cubicBezTo>
                            <a:cubicBezTo>
                              <a:pt x="356550" y="205015"/>
                              <a:pt x="318738" y="205153"/>
                              <a:pt x="149166" y="223426"/>
                            </a:cubicBezTo>
                            <a:cubicBezTo>
                              <a:pt x="96745" y="219454"/>
                              <a:pt x="-9255" y="163547"/>
                              <a:pt x="3" y="107635"/>
                            </a:cubicBezTo>
                            <a:cubicBezTo>
                              <a:pt x="479" y="52123"/>
                              <a:pt x="91192" y="216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ED93FAC2-25EC-B71A-C501-94709FF2E5E9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240834865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81575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04706 w 993063"/>
                          <a:gd name="connsiteY5" fmla="*/ 220980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3902" y="-5637"/>
                              <a:pt x="381348" y="-16265"/>
                              <a:pt x="481575" y="0"/>
                            </a:cubicBezTo>
                            <a:cubicBezTo>
                              <a:pt x="581802" y="16265"/>
                              <a:pt x="680290" y="17463"/>
                              <a:pt x="854116" y="0"/>
                            </a:cubicBezTo>
                            <a:cubicBezTo>
                              <a:pt x="953435" y="27016"/>
                              <a:pt x="981350" y="66819"/>
                              <a:pt x="993063" y="114159"/>
                            </a:cubicBezTo>
                            <a:cubicBezTo>
                              <a:pt x="995970" y="162896"/>
                              <a:pt x="976835" y="182718"/>
                              <a:pt x="860246" y="218533"/>
                            </a:cubicBezTo>
                            <a:cubicBezTo>
                              <a:pt x="719527" y="230146"/>
                              <a:pt x="634629" y="224520"/>
                              <a:pt x="504706" y="220980"/>
                            </a:cubicBezTo>
                            <a:cubicBezTo>
                              <a:pt x="374783" y="217440"/>
                              <a:pt x="326910" y="234704"/>
                              <a:pt x="149166" y="223426"/>
                            </a:cubicBezTo>
                            <a:cubicBezTo>
                              <a:pt x="116948" y="220053"/>
                              <a:pt x="-11270" y="163458"/>
                              <a:pt x="3" y="107635"/>
                            </a:cubicBezTo>
                            <a:cubicBezTo>
                              <a:pt x="-11962" y="48982"/>
                              <a:pt x="96951" y="10832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7553" y="-4516"/>
                              <a:pt x="390051" y="2493"/>
                              <a:pt x="516721" y="0"/>
                            </a:cubicBezTo>
                            <a:cubicBezTo>
                              <a:pt x="643391" y="-2493"/>
                              <a:pt x="702684" y="-8542"/>
                              <a:pt x="854116" y="0"/>
                            </a:cubicBezTo>
                            <a:cubicBezTo>
                              <a:pt x="960733" y="19125"/>
                              <a:pt x="1001605" y="68163"/>
                              <a:pt x="993063" y="114159"/>
                            </a:cubicBezTo>
                            <a:cubicBezTo>
                              <a:pt x="992743" y="159735"/>
                              <a:pt x="972931" y="178202"/>
                              <a:pt x="860246" y="218533"/>
                            </a:cubicBezTo>
                            <a:cubicBezTo>
                              <a:pt x="755784" y="203278"/>
                              <a:pt x="637587" y="229964"/>
                              <a:pt x="526038" y="220833"/>
                            </a:cubicBezTo>
                            <a:cubicBezTo>
                              <a:pt x="414489" y="211702"/>
                              <a:pt x="257763" y="238737"/>
                              <a:pt x="149166" y="223426"/>
                            </a:cubicBezTo>
                            <a:cubicBezTo>
                              <a:pt x="110920" y="208461"/>
                              <a:pt x="6050" y="159263"/>
                              <a:pt x="3" y="107635"/>
                            </a:cubicBezTo>
                            <a:cubicBezTo>
                              <a:pt x="4416" y="39258"/>
                              <a:pt x="100474" y="755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975BEBA6-A05A-6E30-FE32-C8CB18249FEB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solidFill>
                <a:srgbClr val="9AA9BD">
                  <a:alpha val="0"/>
                </a:srgbClr>
              </a:solidFill>
              <a:ln w="22225">
                <a:solidFill>
                  <a:srgbClr val="3B4553"/>
                </a:solidFill>
                <a:extLst>
                  <a:ext uri="{C807C97D-BFC1-408E-A445-0C87EB9F89A2}">
                    <ask:lineSketchStyleProps xmlns:ask="http://schemas.microsoft.com/office/drawing/2018/sketchyshapes" sd="2592679347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3672" y="252715"/>
                              <a:pt x="262660" y="233045"/>
                              <a:pt x="302413" y="230155"/>
                            </a:cubicBezTo>
                            <a:cubicBezTo>
                              <a:pt x="523101" y="242416"/>
                              <a:pt x="667942" y="212281"/>
                              <a:pt x="809159" y="232527"/>
                            </a:cubicBezTo>
                            <a:cubicBezTo>
                              <a:pt x="843461" y="236187"/>
                              <a:pt x="846669" y="250826"/>
                              <a:pt x="868416" y="263373"/>
                            </a:cubicBezTo>
                            <a:cubicBezTo>
                              <a:pt x="976246" y="271839"/>
                              <a:pt x="987498" y="250963"/>
                              <a:pt x="1105443" y="258628"/>
                            </a:cubicBezTo>
                            <a:cubicBezTo>
                              <a:pt x="1094660" y="135215"/>
                              <a:pt x="954404" y="-305"/>
                              <a:pt x="833679" y="0"/>
                            </a:cubicBezTo>
                            <a:cubicBezTo>
                              <a:pt x="581816" y="-8873"/>
                              <a:pt x="563399" y="-14207"/>
                              <a:pt x="294239" y="0"/>
                            </a:cubicBezTo>
                            <a:cubicBezTo>
                              <a:pt x="206800" y="22255"/>
                              <a:pt x="-13535" y="154552"/>
                              <a:pt x="0" y="268119"/>
                            </a:cubicBezTo>
                            <a:cubicBezTo>
                              <a:pt x="77573" y="277646"/>
                              <a:pt x="138321" y="259375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3597" y="253985"/>
                              <a:pt x="261495" y="232593"/>
                              <a:pt x="302413" y="230155"/>
                            </a:cubicBezTo>
                            <a:cubicBezTo>
                              <a:pt x="444083" y="228386"/>
                              <a:pt x="557422" y="210514"/>
                              <a:pt x="809159" y="232527"/>
                            </a:cubicBezTo>
                            <a:cubicBezTo>
                              <a:pt x="842281" y="232814"/>
                              <a:pt x="852292" y="250738"/>
                              <a:pt x="868416" y="263373"/>
                            </a:cubicBezTo>
                            <a:cubicBezTo>
                              <a:pt x="978705" y="251093"/>
                              <a:pt x="1000449" y="265085"/>
                              <a:pt x="1105443" y="258628"/>
                            </a:cubicBezTo>
                            <a:cubicBezTo>
                              <a:pt x="1126134" y="155047"/>
                              <a:pt x="943760" y="-3951"/>
                              <a:pt x="833679" y="0"/>
                            </a:cubicBezTo>
                            <a:cubicBezTo>
                              <a:pt x="565529" y="10642"/>
                              <a:pt x="444534" y="-15627"/>
                              <a:pt x="294239" y="0"/>
                            </a:cubicBezTo>
                            <a:cubicBezTo>
                              <a:pt x="193386" y="-19503"/>
                              <a:pt x="-12559" y="129666"/>
                              <a:pt x="0" y="268119"/>
                            </a:cubicBezTo>
                            <a:cubicBezTo>
                              <a:pt x="111482" y="255185"/>
                              <a:pt x="190250" y="267643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DB9ED99-9EF2-341C-3F86-2BDB08EB9853}"/>
                </a:ext>
              </a:extLst>
            </p:cNvPr>
            <p:cNvSpPr/>
            <p:nvPr/>
          </p:nvSpPr>
          <p:spPr>
            <a:xfrm rot="16200000">
              <a:off x="1690790" y="3514110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2942942104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055" y="256984"/>
                            <a:pt x="258909" y="235150"/>
                            <a:pt x="302413" y="230155"/>
                          </a:cubicBezTo>
                          <a:cubicBezTo>
                            <a:pt x="531092" y="233860"/>
                            <a:pt x="561787" y="236149"/>
                            <a:pt x="809160" y="232527"/>
                          </a:cubicBezTo>
                          <a:cubicBezTo>
                            <a:pt x="848163" y="232349"/>
                            <a:pt x="847869" y="250626"/>
                            <a:pt x="868417" y="263373"/>
                          </a:cubicBezTo>
                          <a:cubicBezTo>
                            <a:pt x="960723" y="273031"/>
                            <a:pt x="1047739" y="249380"/>
                            <a:pt x="1105444" y="258628"/>
                          </a:cubicBezTo>
                          <a:cubicBezTo>
                            <a:pt x="1119825" y="162980"/>
                            <a:pt x="945999" y="18345"/>
                            <a:pt x="833680" y="0"/>
                          </a:cubicBezTo>
                          <a:cubicBezTo>
                            <a:pt x="598445" y="18401"/>
                            <a:pt x="561339" y="10078"/>
                            <a:pt x="294240" y="0"/>
                          </a:cubicBezTo>
                          <a:cubicBezTo>
                            <a:pt x="176968" y="22195"/>
                            <a:pt x="3262" y="140383"/>
                            <a:pt x="0" y="268119"/>
                          </a:cubicBezTo>
                          <a:cubicBezTo>
                            <a:pt x="55287" y="263186"/>
                            <a:pt x="185581" y="260783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347" y="257887"/>
                            <a:pt x="258084" y="231364"/>
                            <a:pt x="302413" y="230155"/>
                          </a:cubicBezTo>
                          <a:cubicBezTo>
                            <a:pt x="532891" y="228465"/>
                            <a:pt x="662459" y="233557"/>
                            <a:pt x="809160" y="232527"/>
                          </a:cubicBezTo>
                          <a:cubicBezTo>
                            <a:pt x="847143" y="234521"/>
                            <a:pt x="850596" y="251095"/>
                            <a:pt x="868417" y="263373"/>
                          </a:cubicBezTo>
                          <a:cubicBezTo>
                            <a:pt x="925000" y="271015"/>
                            <a:pt x="993797" y="250231"/>
                            <a:pt x="1105444" y="258628"/>
                          </a:cubicBezTo>
                          <a:cubicBezTo>
                            <a:pt x="1091392" y="141886"/>
                            <a:pt x="941126" y="28322"/>
                            <a:pt x="833680" y="0"/>
                          </a:cubicBezTo>
                          <a:cubicBezTo>
                            <a:pt x="621025" y="15564"/>
                            <a:pt x="408116" y="-18635"/>
                            <a:pt x="294240" y="0"/>
                          </a:cubicBezTo>
                          <a:cubicBezTo>
                            <a:pt x="162845" y="16074"/>
                            <a:pt x="29927" y="140318"/>
                            <a:pt x="0" y="268119"/>
                          </a:cubicBezTo>
                          <a:cubicBezTo>
                            <a:pt x="109272" y="273771"/>
                            <a:pt x="153229" y="264406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125FC1A-1642-859E-3E46-D04418E483FC}"/>
                </a:ext>
              </a:extLst>
            </p:cNvPr>
            <p:cNvSpPr/>
            <p:nvPr/>
          </p:nvSpPr>
          <p:spPr>
            <a:xfrm rot="5400000">
              <a:off x="2259624" y="351320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101461098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8606" y="250685"/>
                            <a:pt x="263704" y="234828"/>
                            <a:pt x="302413" y="230155"/>
                          </a:cubicBezTo>
                          <a:cubicBezTo>
                            <a:pt x="474992" y="254814"/>
                            <a:pt x="600338" y="235376"/>
                            <a:pt x="809160" y="232527"/>
                          </a:cubicBezTo>
                          <a:cubicBezTo>
                            <a:pt x="845823" y="231637"/>
                            <a:pt x="849644" y="247192"/>
                            <a:pt x="868417" y="263373"/>
                          </a:cubicBezTo>
                          <a:cubicBezTo>
                            <a:pt x="976196" y="259696"/>
                            <a:pt x="1020155" y="249383"/>
                            <a:pt x="1105444" y="258628"/>
                          </a:cubicBezTo>
                          <a:cubicBezTo>
                            <a:pt x="1101251" y="161079"/>
                            <a:pt x="933854" y="-21204"/>
                            <a:pt x="833680" y="0"/>
                          </a:cubicBezTo>
                          <a:cubicBezTo>
                            <a:pt x="567800" y="20651"/>
                            <a:pt x="463256" y="21365"/>
                            <a:pt x="294240" y="0"/>
                          </a:cubicBezTo>
                          <a:cubicBezTo>
                            <a:pt x="180350" y="-11580"/>
                            <a:pt x="19941" y="136882"/>
                            <a:pt x="0" y="268119"/>
                          </a:cubicBezTo>
                          <a:cubicBezTo>
                            <a:pt x="77007" y="272797"/>
                            <a:pt x="181430" y="26171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587" y="253002"/>
                            <a:pt x="256551" y="233204"/>
                            <a:pt x="302413" y="230155"/>
                          </a:cubicBezTo>
                          <a:cubicBezTo>
                            <a:pt x="535019" y="217416"/>
                            <a:pt x="584127" y="212311"/>
                            <a:pt x="809160" y="232527"/>
                          </a:cubicBezTo>
                          <a:cubicBezTo>
                            <a:pt x="846839" y="231144"/>
                            <a:pt x="848839" y="250948"/>
                            <a:pt x="868417" y="263373"/>
                          </a:cubicBezTo>
                          <a:cubicBezTo>
                            <a:pt x="927248" y="269190"/>
                            <a:pt x="1018971" y="256965"/>
                            <a:pt x="1105444" y="258628"/>
                          </a:cubicBezTo>
                          <a:cubicBezTo>
                            <a:pt x="1111920" y="154785"/>
                            <a:pt x="935998" y="813"/>
                            <a:pt x="833680" y="0"/>
                          </a:cubicBezTo>
                          <a:cubicBezTo>
                            <a:pt x="715742" y="-20234"/>
                            <a:pt x="440949" y="-19525"/>
                            <a:pt x="294240" y="0"/>
                          </a:cubicBezTo>
                          <a:cubicBezTo>
                            <a:pt x="212688" y="6229"/>
                            <a:pt x="-20643" y="139466"/>
                            <a:pt x="0" y="268119"/>
                          </a:cubicBezTo>
                          <a:cubicBezTo>
                            <a:pt x="55409" y="271720"/>
                            <a:pt x="129151" y="254922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86646175-6D6A-5C2F-F450-8FA591FC8694}"/>
                </a:ext>
              </a:extLst>
            </p:cNvPr>
            <p:cNvSpPr/>
            <p:nvPr/>
          </p:nvSpPr>
          <p:spPr>
            <a:xfrm rot="16200000">
              <a:off x="2024354" y="3013880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rgbClr val="9AA9BD">
                <a:alpha val="0"/>
              </a:srgbClr>
            </a:solidFill>
            <a:ln w="22225">
              <a:solidFill>
                <a:srgbClr val="3B4553"/>
              </a:solidFill>
              <a:extLst>
                <a:ext uri="{C807C97D-BFC1-408E-A445-0C87EB9F89A2}">
                  <ask:lineSketchStyleProps xmlns:ask="http://schemas.microsoft.com/office/drawing/2018/sketchyshapes" sd="350047171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502663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518928 w 993063"/>
                        <a:gd name="connsiteY5" fmla="*/ 220881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70368" y="3185"/>
                            <a:pt x="351367" y="-2909"/>
                            <a:pt x="502663" y="0"/>
                          </a:cubicBezTo>
                          <a:cubicBezTo>
                            <a:pt x="653959" y="2909"/>
                            <a:pt x="763151" y="-4752"/>
                            <a:pt x="854116" y="0"/>
                          </a:cubicBezTo>
                          <a:cubicBezTo>
                            <a:pt x="953500" y="23056"/>
                            <a:pt x="993672" y="58612"/>
                            <a:pt x="993063" y="114158"/>
                          </a:cubicBezTo>
                          <a:cubicBezTo>
                            <a:pt x="992302" y="165411"/>
                            <a:pt x="975192" y="189783"/>
                            <a:pt x="860246" y="218532"/>
                          </a:cubicBezTo>
                          <a:cubicBezTo>
                            <a:pt x="695750" y="230962"/>
                            <a:pt x="601275" y="231000"/>
                            <a:pt x="518928" y="220881"/>
                          </a:cubicBezTo>
                          <a:cubicBezTo>
                            <a:pt x="436581" y="210761"/>
                            <a:pt x="279357" y="234659"/>
                            <a:pt x="149166" y="223425"/>
                          </a:cubicBezTo>
                          <a:cubicBezTo>
                            <a:pt x="107797" y="232369"/>
                            <a:pt x="-13371" y="166687"/>
                            <a:pt x="3" y="107635"/>
                          </a:cubicBezTo>
                          <a:cubicBezTo>
                            <a:pt x="788" y="35629"/>
                            <a:pt x="91652" y="2593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311425" y="-4084"/>
                            <a:pt x="419838" y="5499"/>
                            <a:pt x="509692" y="0"/>
                          </a:cubicBezTo>
                          <a:cubicBezTo>
                            <a:pt x="599546" y="-5499"/>
                            <a:pt x="735734" y="7326"/>
                            <a:pt x="854116" y="0"/>
                          </a:cubicBezTo>
                          <a:cubicBezTo>
                            <a:pt x="957388" y="24429"/>
                            <a:pt x="998890" y="65162"/>
                            <a:pt x="993063" y="114158"/>
                          </a:cubicBezTo>
                          <a:cubicBezTo>
                            <a:pt x="988633" y="163686"/>
                            <a:pt x="971874" y="184524"/>
                            <a:pt x="860246" y="218532"/>
                          </a:cubicBezTo>
                          <a:cubicBezTo>
                            <a:pt x="718766" y="220383"/>
                            <a:pt x="585187" y="238100"/>
                            <a:pt x="504706" y="220979"/>
                          </a:cubicBezTo>
                          <a:cubicBezTo>
                            <a:pt x="424225" y="203858"/>
                            <a:pt x="286282" y="222731"/>
                            <a:pt x="149166" y="223425"/>
                          </a:cubicBezTo>
                          <a:cubicBezTo>
                            <a:pt x="117150" y="210151"/>
                            <a:pt x="-4154" y="171583"/>
                            <a:pt x="3" y="107635"/>
                          </a:cubicBezTo>
                          <a:cubicBezTo>
                            <a:pt x="11546" y="49178"/>
                            <a:pt x="104583" y="6355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E54FD6E5-85B4-5AE0-AA6F-68ADD12FA0DA}"/>
              </a:ext>
            </a:extLst>
          </p:cNvPr>
          <p:cNvGrpSpPr/>
          <p:nvPr/>
        </p:nvGrpSpPr>
        <p:grpSpPr>
          <a:xfrm>
            <a:off x="7175524" y="5390305"/>
            <a:ext cx="4479402" cy="1008136"/>
            <a:chOff x="0" y="1759"/>
            <a:chExt cx="4479402" cy="1008136"/>
          </a:xfrm>
        </p:grpSpPr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43149376-BABA-0340-6BD1-0642860DC1FB}"/>
                </a:ext>
              </a:extLst>
            </p:cNvPr>
            <p:cNvSpPr txBox="1"/>
            <p:nvPr/>
          </p:nvSpPr>
          <p:spPr>
            <a:xfrm>
              <a:off x="0" y="1759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ACC   SS MS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5BCD4BB-276F-B3AB-9FDD-E4A8BD9CFB71}"/>
                </a:ext>
              </a:extLst>
            </p:cNvPr>
            <p:cNvSpPr txBox="1"/>
            <p:nvPr/>
          </p:nvSpPr>
          <p:spPr>
            <a:xfrm>
              <a:off x="1462972" y="86565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607085"/>
                  </a:solidFill>
                  <a:effectLst/>
                  <a:uLnTx/>
                  <a:uFillTx/>
                  <a:latin typeface="Walbaum Heading" panose="020B0604020202020204" pitchFamily="18" charset="0"/>
                  <a:ea typeface="+mn-ea"/>
                  <a:cs typeface="+mn-cs"/>
                </a:rPr>
                <a:t>e</a:t>
              </a:r>
            </a:p>
          </p:txBody>
        </p: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A1B51BD0-DAA0-B475-1A53-76F37087300A}"/>
                </a:ext>
              </a:extLst>
            </p:cNvPr>
            <p:cNvGrpSpPr/>
            <p:nvPr/>
          </p:nvGrpSpPr>
          <p:grpSpPr>
            <a:xfrm>
              <a:off x="1577872" y="6102"/>
              <a:ext cx="315410" cy="360741"/>
              <a:chOff x="7087420" y="2693425"/>
              <a:chExt cx="315410" cy="360741"/>
            </a:xfrm>
          </p:grpSpPr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8CC38448-7D08-1992-A767-2D1F79E69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33548920-9E44-8AB3-A876-5A06F7D5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75D12A4E-A831-4D4F-F378-962387A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4666DB9-A7CB-65B9-A5ED-534D64511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5108DD5B-716E-EB2F-9A99-ABEA2162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90521823-8B04-7C91-D9C2-E7884C3DB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8AD83D78-257B-C8E3-487E-8E9E32F86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520D07F2-C71A-DC08-BC23-58F59E802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27" name="Picture 926">
            <a:extLst>
              <a:ext uri="{FF2B5EF4-FFF2-40B4-BE49-F238E27FC236}">
                <a16:creationId xmlns:a16="http://schemas.microsoft.com/office/drawing/2014/main" id="{EC231BCE-ECCD-0C87-CEF5-3E140719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7" y="5607579"/>
            <a:ext cx="1593716" cy="431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B07D74-375A-9BFE-2F97-95A16E7C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9537" y="836255"/>
            <a:ext cx="6127011" cy="877900"/>
          </a:xfrm>
          <a:prstGeom prst="rect">
            <a:avLst/>
          </a:prstGeom>
          <a:effectLst>
            <a:glow rad="152400">
              <a:srgbClr val="798AA4">
                <a:alpha val="21000"/>
              </a:srgbClr>
            </a:glow>
            <a:reflection blurRad="63500" stA="50000" endA="295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739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6660253" y="389687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6241068" y="270035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7704040" y="278081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7818940" y="270035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6251228" y="348084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415179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34581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74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1123053" y="2850399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703868" y="1653876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2166840" y="1734339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2">
                    <a:lumMod val="50000"/>
                  </a:schemeClr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2281740" y="1653876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714028" y="2434364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0C615-1E8E-985C-20B4-88B63CA2437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7" y="4139161"/>
            <a:ext cx="3216588" cy="917618"/>
            <a:chOff x="4587119" y="2894025"/>
            <a:chExt cx="3216586" cy="9176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51208AE-C6C1-4AA3-AC4B-9167465A744E}"/>
                </a:ext>
              </a:extLst>
            </p:cNvPr>
            <p:cNvSpPr/>
            <p:nvPr/>
          </p:nvSpPr>
          <p:spPr>
            <a:xfrm>
              <a:off x="5050245" y="2906589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BEC52E-6B6F-090F-F960-891012798088}"/>
                </a:ext>
              </a:extLst>
            </p:cNvPr>
            <p:cNvSpPr/>
            <p:nvPr/>
          </p:nvSpPr>
          <p:spPr>
            <a:xfrm>
              <a:off x="5692918" y="3246279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8C36FA-5ADE-B167-E38D-55FFD0508327}"/>
                </a:ext>
              </a:extLst>
            </p:cNvPr>
            <p:cNvSpPr/>
            <p:nvPr/>
          </p:nvSpPr>
          <p:spPr>
            <a:xfrm>
              <a:off x="4587117" y="3254062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FFA3B5-C34E-1754-0857-46464936C785}"/>
                </a:ext>
              </a:extLst>
            </p:cNvPr>
            <p:cNvSpPr/>
            <p:nvPr/>
          </p:nvSpPr>
          <p:spPr>
            <a:xfrm rot="10800000">
              <a:off x="5051154" y="3543520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C23BAC-1B76-8058-AE4F-25B730DE806D}"/>
                </a:ext>
              </a:extLst>
            </p:cNvPr>
            <p:cNvSpPr/>
            <p:nvPr/>
          </p:nvSpPr>
          <p:spPr>
            <a:xfrm>
              <a:off x="6231874" y="2894021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3B0900-5209-E093-D7CC-7B87D37E4C8B}"/>
                </a:ext>
              </a:extLst>
            </p:cNvPr>
            <p:cNvSpPr/>
            <p:nvPr/>
          </p:nvSpPr>
          <p:spPr>
            <a:xfrm rot="10800000">
              <a:off x="6232784" y="3530952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4015C3-3B43-FF9E-ED5F-755C099AF2CE}"/>
                </a:ext>
              </a:extLst>
            </p:cNvPr>
            <p:cNvSpPr/>
            <p:nvPr/>
          </p:nvSpPr>
          <p:spPr>
            <a:xfrm>
              <a:off x="6810642" y="3232654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9000"/>
              </a:schemeClr>
            </a:solidFill>
            <a:ln w="9525"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5008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182" y="46837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89A2F-C6AE-393E-D0C3-4D11915D9FAC}"/>
              </a:ext>
            </a:extLst>
          </p:cNvPr>
          <p:cNvGrpSpPr/>
          <p:nvPr/>
        </p:nvGrpSpPr>
        <p:grpSpPr>
          <a:xfrm>
            <a:off x="378748" y="474480"/>
            <a:ext cx="4479402" cy="1057487"/>
            <a:chOff x="7368828" y="3181105"/>
            <a:chExt cx="4479402" cy="10574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6662A-6A3D-564C-006E-7A94D9520BA4}"/>
                </a:ext>
              </a:extLst>
            </p:cNvPr>
            <p:cNvSpPr txBox="1"/>
            <p:nvPr/>
          </p:nvSpPr>
          <p:spPr>
            <a:xfrm>
              <a:off x="7368828" y="318110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FAC20-FFF0-54C4-0E6F-D93A6446578D}"/>
                </a:ext>
              </a:extLst>
            </p:cNvPr>
            <p:cNvSpPr txBox="1"/>
            <p:nvPr/>
          </p:nvSpPr>
          <p:spPr>
            <a:xfrm>
              <a:off x="8831800" y="326156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50DC21-FC76-8B74-C579-9FAD6092C52B}"/>
                </a:ext>
              </a:extLst>
            </p:cNvPr>
            <p:cNvGrpSpPr/>
            <p:nvPr/>
          </p:nvGrpSpPr>
          <p:grpSpPr>
            <a:xfrm>
              <a:off x="8946700" y="3181105"/>
              <a:ext cx="315410" cy="360741"/>
              <a:chOff x="7087420" y="2693425"/>
              <a:chExt cx="315410" cy="36074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631E2E-D56E-7664-1B0B-076707C22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7FB8017-0801-A573-8302-21C55C014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1A0B68-A7D6-AB47-E253-D5ACC6A44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B4387F9-CD93-0520-95BE-76D85824A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C5DCFD-C86B-CFF5-96AD-EE9C9FB24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DE8E6A-11E3-7E3F-2724-5AC1BED9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58D41C8-F7F8-959D-F5F1-6FC263B77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535EAD-11F8-A754-499F-CE4E93E57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571758-343A-A4A0-1C67-3AFB3696F032}"/>
                </a:ext>
              </a:extLst>
            </p:cNvPr>
            <p:cNvSpPr txBox="1"/>
            <p:nvPr/>
          </p:nvSpPr>
          <p:spPr>
            <a:xfrm>
              <a:off x="7378988" y="3961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31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6141F5-2A98-FFCB-DD2F-8F4EF5905D2F}"/>
              </a:ext>
            </a:extLst>
          </p:cNvPr>
          <p:cNvGrpSpPr/>
          <p:nvPr/>
        </p:nvGrpSpPr>
        <p:grpSpPr>
          <a:xfrm>
            <a:off x="524662" y="2371513"/>
            <a:ext cx="4479402" cy="1057487"/>
            <a:chOff x="378748" y="474480"/>
            <a:chExt cx="4479402" cy="105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D069A-3B83-BAC0-CF71-049B1D4A4F35}"/>
                </a:ext>
              </a:extLst>
            </p:cNvPr>
            <p:cNvSpPr txBox="1"/>
            <p:nvPr/>
          </p:nvSpPr>
          <p:spPr>
            <a:xfrm>
              <a:off x="378748" y="474480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solidFill>
                    <a:schemeClr val="tx1">
                      <a:lumMod val="75000"/>
                    </a:schemeClr>
                  </a:solidFill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F271-0CDD-80CC-14A3-1A8AA0453183}"/>
                </a:ext>
              </a:extLst>
            </p:cNvPr>
            <p:cNvSpPr txBox="1"/>
            <p:nvPr/>
          </p:nvSpPr>
          <p:spPr>
            <a:xfrm>
              <a:off x="1841720" y="554943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980D53-D801-AD4F-81D0-1275E7094F02}"/>
                </a:ext>
              </a:extLst>
            </p:cNvPr>
            <p:cNvGrpSpPr/>
            <p:nvPr/>
          </p:nvGrpSpPr>
          <p:grpSpPr>
            <a:xfrm>
              <a:off x="1956620" y="474480"/>
              <a:ext cx="315410" cy="360741"/>
              <a:chOff x="7087420" y="2693425"/>
              <a:chExt cx="315410" cy="36074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27AD4-8CDA-91E5-FE5F-AD59319A8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6D5E8B5-7C30-E02E-3FEF-E1FA58C7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1C0ECBF-5D38-7B12-CCFA-9EE9A14D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B4ABB08-D197-E218-13D3-372D15680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5A80FD-4523-DA42-1DBF-E976513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C6AA707-29B6-A328-FF9C-B8C79F596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46C6CB-487A-4538-F6D0-8A163E275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5FF578-E7ED-ECAF-AF3C-EBF9C582A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A6514-358A-B1DF-CA4A-2FAD3F07D67D}"/>
                </a:ext>
              </a:extLst>
            </p:cNvPr>
            <p:cNvSpPr txBox="1"/>
            <p:nvPr/>
          </p:nvSpPr>
          <p:spPr>
            <a:xfrm>
              <a:off x="388908" y="1254968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75000"/>
                    </a:schemeClr>
                  </a:solidFill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1FA9F-1D8D-ABDB-198B-6223AAA4B0C6}"/>
              </a:ext>
            </a:extLst>
          </p:cNvPr>
          <p:cNvGrpSpPr/>
          <p:nvPr/>
        </p:nvGrpSpPr>
        <p:grpSpPr>
          <a:xfrm>
            <a:off x="4897034" y="2485553"/>
            <a:ext cx="3216588" cy="849522"/>
            <a:chOff x="4721182" y="451245"/>
            <a:chExt cx="5038190" cy="11580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F68D58-35B2-4A7E-45B8-F028262FA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solidFill>
              <a:schemeClr val="bg2">
                <a:lumMod val="75000"/>
                <a:alpha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3B136D-DF4B-52C5-05DC-C871EFB9F249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D3AB36-C968-C03D-BB8F-F18774E07BAD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434AB0-0B67-A901-759E-94F5B30B6002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6AC22-AB2D-825D-E33D-E9739C55BF40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5CDF71E-7427-FCEF-2A41-D0BB8AB1DFD4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76062C-30DE-5512-310E-7ED341E8E017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659238-6708-91D1-E064-8F16334B282F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B9B7C4C-7D17-F1DC-0F59-059F335F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4" y="5164977"/>
            <a:ext cx="4617566" cy="11067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07A8F-704E-D43D-0218-D5E66CD70F52}"/>
              </a:ext>
            </a:extLst>
          </p:cNvPr>
          <p:cNvGrpSpPr>
            <a:grpSpLocks noChangeAspect="1"/>
          </p:cNvGrpSpPr>
          <p:nvPr/>
        </p:nvGrpSpPr>
        <p:grpSpPr>
          <a:xfrm>
            <a:off x="6380394" y="4611401"/>
            <a:ext cx="2098864" cy="836954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7736BE-7739-A8E2-BAFB-04D4D2E733B4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A384D3-1AEE-D585-3B18-05A36DAD6C05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47E641-CF30-335D-D594-FA8B1E447A0E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8FF16-F292-6D41-2B2B-6B663E16A16B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07E6E9-D4F7-84CD-34BA-098E799FA79D}"/>
              </a:ext>
            </a:extLst>
          </p:cNvPr>
          <p:cNvSpPr/>
          <p:nvPr/>
        </p:nvSpPr>
        <p:spPr>
          <a:xfrm>
            <a:off x="8025151" y="4598833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7BABA2-4D8C-24CE-C02B-35748B576B26}"/>
              </a:ext>
            </a:extLst>
          </p:cNvPr>
          <p:cNvSpPr/>
          <p:nvPr/>
        </p:nvSpPr>
        <p:spPr>
          <a:xfrm rot="10800000">
            <a:off x="8026061" y="5167668"/>
            <a:ext cx="1105444" cy="268119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F6C20F0-9E9D-5A75-97A7-1039F50775D4}"/>
              </a:ext>
            </a:extLst>
          </p:cNvPr>
          <p:cNvSpPr/>
          <p:nvPr/>
        </p:nvSpPr>
        <p:spPr>
          <a:xfrm>
            <a:off x="8603919" y="4898554"/>
            <a:ext cx="993063" cy="223425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bg2">
              <a:lumMod val="75000"/>
              <a:alpha val="86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1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83162-7148-8BE4-AC75-21584C72B83F}"/>
              </a:ext>
            </a:extLst>
          </p:cNvPr>
          <p:cNvGrpSpPr/>
          <p:nvPr/>
        </p:nvGrpSpPr>
        <p:grpSpPr>
          <a:xfrm>
            <a:off x="2464558" y="3304688"/>
            <a:ext cx="3216588" cy="849522"/>
            <a:chOff x="3476235" y="2905854"/>
            <a:chExt cx="3216588" cy="8495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5DAC7A-D239-7CFC-C739-1AC6F2D03D50}"/>
                </a:ext>
              </a:extLst>
            </p:cNvPr>
            <p:cNvSpPr/>
            <p:nvPr/>
          </p:nvSpPr>
          <p:spPr>
            <a:xfrm>
              <a:off x="3939363" y="2918422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3401-FB21-91F5-D07C-E819803D34F9}"/>
                </a:ext>
              </a:extLst>
            </p:cNvPr>
            <p:cNvSpPr/>
            <p:nvPr/>
          </p:nvSpPr>
          <p:spPr>
            <a:xfrm>
              <a:off x="4582036" y="3219200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4BA370-2149-3BD2-E2E4-867199B5981B}"/>
                </a:ext>
              </a:extLst>
            </p:cNvPr>
            <p:cNvSpPr/>
            <p:nvPr/>
          </p:nvSpPr>
          <p:spPr>
            <a:xfrm>
              <a:off x="3476235" y="3226983"/>
              <a:ext cx="993063" cy="22342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7A1A80-A065-19BB-6B9E-A0A1AB68C61F}"/>
                </a:ext>
              </a:extLst>
            </p:cNvPr>
            <p:cNvSpPr/>
            <p:nvPr/>
          </p:nvSpPr>
          <p:spPr>
            <a:xfrm rot="10800000">
              <a:off x="3940272" y="3487257"/>
              <a:ext cx="1105443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F663FD-74B1-8788-61BB-07BB3395878B}"/>
                </a:ext>
              </a:extLst>
            </p:cNvPr>
            <p:cNvSpPr/>
            <p:nvPr/>
          </p:nvSpPr>
          <p:spPr>
            <a:xfrm>
              <a:off x="5120992" y="2905854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6E97EC-F28E-499A-BB49-D663D7F5E124}"/>
                </a:ext>
              </a:extLst>
            </p:cNvPr>
            <p:cNvSpPr/>
            <p:nvPr/>
          </p:nvSpPr>
          <p:spPr>
            <a:xfrm rot="10800000">
              <a:off x="5121902" y="3474689"/>
              <a:ext cx="1105444" cy="268119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6B4A30-17BE-EE81-2CDE-AB9A0FF3DC45}"/>
                </a:ext>
              </a:extLst>
            </p:cNvPr>
            <p:cNvSpPr/>
            <p:nvPr/>
          </p:nvSpPr>
          <p:spPr>
            <a:xfrm>
              <a:off x="5699760" y="3205575"/>
              <a:ext cx="993063" cy="223425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54000"/>
              </a:schemeClr>
            </a:solidFill>
            <a:ln w="22225">
              <a:solidFill>
                <a:schemeClr val="tx1">
                  <a:alpha val="52000"/>
                </a:schemeClr>
              </a:solidFill>
            </a:ln>
            <a:scene3d>
              <a:camera prst="orthographicFront"/>
              <a:lightRig rig="threePt" dir="t">
                <a:rot lat="0" lon="0" rev="1800000"/>
              </a:lightRig>
            </a:scene3d>
            <a:sp3d contourW="19050">
              <a:bevelT h="4445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1141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613C-CC45-D9B5-9E68-5971555EF226}"/>
              </a:ext>
            </a:extLst>
          </p:cNvPr>
          <p:cNvGrpSpPr>
            <a:grpSpLocks noChangeAspect="1"/>
          </p:cNvGrpSpPr>
          <p:nvPr/>
        </p:nvGrpSpPr>
        <p:grpSpPr>
          <a:xfrm>
            <a:off x="2357324" y="2616852"/>
            <a:ext cx="4724414" cy="1247747"/>
            <a:chOff x="4721182" y="451245"/>
            <a:chExt cx="5038190" cy="1158078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0A3146-1D15-BB91-427C-CE3A71A9F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1182" y="468378"/>
              <a:ext cx="3287482" cy="1140945"/>
              <a:chOff x="4092705" y="2385981"/>
              <a:chExt cx="1956771" cy="62874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C722B7-5244-4E2A-F9E6-459E329EDA6A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5746" y="256078"/>
                              <a:pt x="261144" y="235412"/>
                              <a:pt x="302413" y="230155"/>
                            </a:cubicBezTo>
                            <a:cubicBezTo>
                              <a:pt x="429913" y="252814"/>
                              <a:pt x="639003" y="220727"/>
                              <a:pt x="809159" y="232527"/>
                            </a:cubicBezTo>
                            <a:cubicBezTo>
                              <a:pt x="848939" y="230439"/>
                              <a:pt x="845264" y="249140"/>
                              <a:pt x="868416" y="263373"/>
                            </a:cubicBezTo>
                            <a:cubicBezTo>
                              <a:pt x="955119" y="265041"/>
                              <a:pt x="1029769" y="264054"/>
                              <a:pt x="1105443" y="258628"/>
                            </a:cubicBezTo>
                            <a:cubicBezTo>
                              <a:pt x="1092180" y="139089"/>
                              <a:pt x="939450" y="1262"/>
                              <a:pt x="833679" y="0"/>
                            </a:cubicBezTo>
                            <a:cubicBezTo>
                              <a:pt x="573806" y="7000"/>
                              <a:pt x="453949" y="17817"/>
                              <a:pt x="294239" y="0"/>
                            </a:cubicBezTo>
                            <a:cubicBezTo>
                              <a:pt x="160092" y="7139"/>
                              <a:pt x="11562" y="112821"/>
                              <a:pt x="0" y="268119"/>
                            </a:cubicBezTo>
                            <a:cubicBezTo>
                              <a:pt x="116411" y="256478"/>
                              <a:pt x="148969" y="255320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2823" y="252989"/>
                              <a:pt x="256364" y="234216"/>
                              <a:pt x="302413" y="230155"/>
                            </a:cubicBezTo>
                            <a:cubicBezTo>
                              <a:pt x="497162" y="223772"/>
                              <a:pt x="634912" y="239243"/>
                              <a:pt x="809159" y="232527"/>
                            </a:cubicBezTo>
                            <a:cubicBezTo>
                              <a:pt x="844932" y="232034"/>
                              <a:pt x="848769" y="251900"/>
                              <a:pt x="868416" y="263373"/>
                            </a:cubicBezTo>
                            <a:cubicBezTo>
                              <a:pt x="930374" y="263482"/>
                              <a:pt x="1005701" y="257477"/>
                              <a:pt x="1105443" y="258628"/>
                            </a:cubicBezTo>
                            <a:cubicBezTo>
                              <a:pt x="1107441" y="139693"/>
                              <a:pt x="917906" y="685"/>
                              <a:pt x="833679" y="0"/>
                            </a:cubicBezTo>
                            <a:cubicBezTo>
                              <a:pt x="679028" y="-22949"/>
                              <a:pt x="507318" y="-8467"/>
                              <a:pt x="294239" y="0"/>
                            </a:cubicBezTo>
                            <a:cubicBezTo>
                              <a:pt x="169536" y="23328"/>
                              <a:pt x="-15953" y="115161"/>
                              <a:pt x="0" y="268119"/>
                            </a:cubicBezTo>
                            <a:cubicBezTo>
                              <a:pt x="101198" y="263567"/>
                              <a:pt x="178175" y="269954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BF988F-0AE7-8CA5-A664-3FC32DA2A3C2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52692197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495633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511817 w 993063"/>
                          <a:gd name="connsiteY5" fmla="*/ 220931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235379" y="13900"/>
                              <a:pt x="342404" y="-6986"/>
                              <a:pt x="495633" y="0"/>
                            </a:cubicBezTo>
                            <a:cubicBezTo>
                              <a:pt x="648862" y="6986"/>
                              <a:pt x="680668" y="-6678"/>
                              <a:pt x="854116" y="0"/>
                            </a:cubicBezTo>
                            <a:cubicBezTo>
                              <a:pt x="950511" y="23917"/>
                              <a:pt x="991034" y="56754"/>
                              <a:pt x="993063" y="114159"/>
                            </a:cubicBezTo>
                            <a:cubicBezTo>
                              <a:pt x="989049" y="161703"/>
                              <a:pt x="973272" y="183606"/>
                              <a:pt x="860246" y="218533"/>
                            </a:cubicBezTo>
                            <a:cubicBezTo>
                              <a:pt x="718711" y="205003"/>
                              <a:pt x="681320" y="218306"/>
                              <a:pt x="511817" y="220931"/>
                            </a:cubicBezTo>
                            <a:cubicBezTo>
                              <a:pt x="342314" y="223555"/>
                              <a:pt x="306107" y="237758"/>
                              <a:pt x="149166" y="223426"/>
                            </a:cubicBezTo>
                            <a:cubicBezTo>
                              <a:pt x="97832" y="217384"/>
                              <a:pt x="-5036" y="177899"/>
                              <a:pt x="3" y="107635"/>
                            </a:cubicBezTo>
                            <a:cubicBezTo>
                              <a:pt x="-2742" y="46775"/>
                              <a:pt x="85693" y="12979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46706" y="-15931"/>
                              <a:pt x="398879" y="790"/>
                              <a:pt x="488604" y="0"/>
                            </a:cubicBezTo>
                            <a:cubicBezTo>
                              <a:pt x="578329" y="-790"/>
                              <a:pt x="742282" y="-15342"/>
                              <a:pt x="854116" y="0"/>
                            </a:cubicBezTo>
                            <a:cubicBezTo>
                              <a:pt x="962498" y="28489"/>
                              <a:pt x="984276" y="57579"/>
                              <a:pt x="993063" y="114159"/>
                            </a:cubicBezTo>
                            <a:cubicBezTo>
                              <a:pt x="989601" y="158719"/>
                              <a:pt x="971851" y="189678"/>
                              <a:pt x="860246" y="218533"/>
                            </a:cubicBezTo>
                            <a:cubicBezTo>
                              <a:pt x="734160" y="209541"/>
                              <a:pt x="598243" y="214874"/>
                              <a:pt x="518928" y="220882"/>
                            </a:cubicBezTo>
                            <a:cubicBezTo>
                              <a:pt x="439613" y="226890"/>
                              <a:pt x="314669" y="208911"/>
                              <a:pt x="149166" y="223426"/>
                            </a:cubicBezTo>
                            <a:cubicBezTo>
                              <a:pt x="120154" y="224923"/>
                              <a:pt x="-4360" y="160928"/>
                              <a:pt x="3" y="107635"/>
                            </a:cubicBezTo>
                            <a:cubicBezTo>
                              <a:pt x="-10246" y="53768"/>
                              <a:pt x="86827" y="8238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0024ED-3C30-4EBB-F441-C4CF4D84CD8D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084790324">
                      <a:custGeom>
                        <a:avLst/>
                        <a:gdLst>
                          <a:gd name="connsiteX0" fmla="*/ 151209 w 993063"/>
                          <a:gd name="connsiteY0" fmla="*/ 0 h 223426"/>
                          <a:gd name="connsiteX1" fmla="*/ 516721 w 993063"/>
                          <a:gd name="connsiteY1" fmla="*/ 0 h 223426"/>
                          <a:gd name="connsiteX2" fmla="*/ 854116 w 993063"/>
                          <a:gd name="connsiteY2" fmla="*/ 0 h 223426"/>
                          <a:gd name="connsiteX3" fmla="*/ 993063 w 993063"/>
                          <a:gd name="connsiteY3" fmla="*/ 114159 h 223426"/>
                          <a:gd name="connsiteX4" fmla="*/ 860246 w 993063"/>
                          <a:gd name="connsiteY4" fmla="*/ 218533 h 223426"/>
                          <a:gd name="connsiteX5" fmla="*/ 497595 w 993063"/>
                          <a:gd name="connsiteY5" fmla="*/ 221028 h 223426"/>
                          <a:gd name="connsiteX6" fmla="*/ 149166 w 993063"/>
                          <a:gd name="connsiteY6" fmla="*/ 223426 h 223426"/>
                          <a:gd name="connsiteX7" fmla="*/ 3 w 993063"/>
                          <a:gd name="connsiteY7" fmla="*/ 107635 h 223426"/>
                          <a:gd name="connsiteX8" fmla="*/ 151209 w 993063"/>
                          <a:gd name="connsiteY8" fmla="*/ 0 h 2234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93063" h="223426" fill="none" extrusionOk="0">
                            <a:moveTo>
                              <a:pt x="151209" y="0"/>
                            </a:moveTo>
                            <a:cubicBezTo>
                              <a:pt x="330209" y="1506"/>
                              <a:pt x="347622" y="1102"/>
                              <a:pt x="516721" y="0"/>
                            </a:cubicBezTo>
                            <a:cubicBezTo>
                              <a:pt x="685820" y="-1102"/>
                              <a:pt x="763971" y="-7334"/>
                              <a:pt x="854116" y="0"/>
                            </a:cubicBezTo>
                            <a:cubicBezTo>
                              <a:pt x="961018" y="28067"/>
                              <a:pt x="990650" y="58727"/>
                              <a:pt x="993063" y="114159"/>
                            </a:cubicBezTo>
                            <a:cubicBezTo>
                              <a:pt x="988792" y="164848"/>
                              <a:pt x="976000" y="188541"/>
                              <a:pt x="860246" y="218533"/>
                            </a:cubicBezTo>
                            <a:cubicBezTo>
                              <a:pt x="742768" y="210837"/>
                              <a:pt x="577488" y="215963"/>
                              <a:pt x="497595" y="221028"/>
                            </a:cubicBezTo>
                            <a:cubicBezTo>
                              <a:pt x="417702" y="226093"/>
                              <a:pt x="289254" y="213880"/>
                              <a:pt x="149166" y="223426"/>
                            </a:cubicBezTo>
                            <a:cubicBezTo>
                              <a:pt x="116323" y="235779"/>
                              <a:pt x="13549" y="164398"/>
                              <a:pt x="3" y="107635"/>
                            </a:cubicBezTo>
                            <a:cubicBezTo>
                              <a:pt x="-363" y="47793"/>
                              <a:pt x="104087" y="8946"/>
                              <a:pt x="151209" y="0"/>
                            </a:cubicBezTo>
                            <a:close/>
                          </a:path>
                          <a:path w="993063" h="223426" stroke="0" extrusionOk="0">
                            <a:moveTo>
                              <a:pt x="151209" y="0"/>
                            </a:moveTo>
                            <a:cubicBezTo>
                              <a:pt x="280993" y="-134"/>
                              <a:pt x="331913" y="-16925"/>
                              <a:pt x="502663" y="0"/>
                            </a:cubicBezTo>
                            <a:cubicBezTo>
                              <a:pt x="673413" y="16925"/>
                              <a:pt x="706154" y="-8237"/>
                              <a:pt x="854116" y="0"/>
                            </a:cubicBezTo>
                            <a:cubicBezTo>
                              <a:pt x="961992" y="35917"/>
                              <a:pt x="991203" y="52836"/>
                              <a:pt x="993063" y="114159"/>
                            </a:cubicBezTo>
                            <a:cubicBezTo>
                              <a:pt x="992146" y="159035"/>
                              <a:pt x="973242" y="184663"/>
                              <a:pt x="860246" y="218533"/>
                            </a:cubicBezTo>
                            <a:cubicBezTo>
                              <a:pt x="734071" y="219837"/>
                              <a:pt x="679039" y="210601"/>
                              <a:pt x="518928" y="220882"/>
                            </a:cubicBezTo>
                            <a:cubicBezTo>
                              <a:pt x="358817" y="231163"/>
                              <a:pt x="244824" y="226483"/>
                              <a:pt x="149166" y="223426"/>
                            </a:cubicBezTo>
                            <a:cubicBezTo>
                              <a:pt x="103658" y="222542"/>
                              <a:pt x="4117" y="166069"/>
                              <a:pt x="3" y="107635"/>
                            </a:cubicBezTo>
                            <a:cubicBezTo>
                              <a:pt x="-1355" y="46062"/>
                              <a:pt x="101918" y="995"/>
                              <a:pt x="151209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3B4F8C7-6F62-AE3E-A056-E762BC677A85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37409673">
                      <a:custGeom>
                        <a:avLst/>
                        <a:gdLst>
                          <a:gd name="connsiteX0" fmla="*/ 245199 w 1105443"/>
                          <a:gd name="connsiteY0" fmla="*/ 265746 h 268119"/>
                          <a:gd name="connsiteX1" fmla="*/ 302413 w 1105443"/>
                          <a:gd name="connsiteY1" fmla="*/ 230155 h 268119"/>
                          <a:gd name="connsiteX2" fmla="*/ 809159 w 1105443"/>
                          <a:gd name="connsiteY2" fmla="*/ 232527 h 268119"/>
                          <a:gd name="connsiteX3" fmla="*/ 868416 w 1105443"/>
                          <a:gd name="connsiteY3" fmla="*/ 263373 h 268119"/>
                          <a:gd name="connsiteX4" fmla="*/ 1105443 w 1105443"/>
                          <a:gd name="connsiteY4" fmla="*/ 258628 h 268119"/>
                          <a:gd name="connsiteX5" fmla="*/ 833679 w 1105443"/>
                          <a:gd name="connsiteY5" fmla="*/ 0 h 268119"/>
                          <a:gd name="connsiteX6" fmla="*/ 294239 w 1105443"/>
                          <a:gd name="connsiteY6" fmla="*/ 0 h 268119"/>
                          <a:gd name="connsiteX7" fmla="*/ 0 w 1105443"/>
                          <a:gd name="connsiteY7" fmla="*/ 268119 h 268119"/>
                          <a:gd name="connsiteX8" fmla="*/ 245199 w 1105443"/>
                          <a:gd name="connsiteY8" fmla="*/ 265746 h 2681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05443" h="268119" fill="none" extrusionOk="0">
                            <a:moveTo>
                              <a:pt x="245199" y="265746"/>
                            </a:moveTo>
                            <a:cubicBezTo>
                              <a:pt x="267759" y="256831"/>
                              <a:pt x="256590" y="229569"/>
                              <a:pt x="302413" y="230155"/>
                            </a:cubicBezTo>
                            <a:cubicBezTo>
                              <a:pt x="412095" y="246589"/>
                              <a:pt x="629408" y="235127"/>
                              <a:pt x="809159" y="232527"/>
                            </a:cubicBezTo>
                            <a:cubicBezTo>
                              <a:pt x="842685" y="234042"/>
                              <a:pt x="847688" y="249232"/>
                              <a:pt x="868416" y="263373"/>
                            </a:cubicBezTo>
                            <a:cubicBezTo>
                              <a:pt x="944897" y="269391"/>
                              <a:pt x="990705" y="262428"/>
                              <a:pt x="1105443" y="258628"/>
                            </a:cubicBezTo>
                            <a:cubicBezTo>
                              <a:pt x="1097963" y="157117"/>
                              <a:pt x="937054" y="8142"/>
                              <a:pt x="833679" y="0"/>
                            </a:cubicBezTo>
                            <a:cubicBezTo>
                              <a:pt x="648683" y="6925"/>
                              <a:pt x="439453" y="25192"/>
                              <a:pt x="294239" y="0"/>
                            </a:cubicBezTo>
                            <a:cubicBezTo>
                              <a:pt x="179947" y="-5654"/>
                              <a:pt x="-6813" y="125634"/>
                              <a:pt x="0" y="268119"/>
                            </a:cubicBezTo>
                            <a:cubicBezTo>
                              <a:pt x="53777" y="269891"/>
                              <a:pt x="145261" y="255558"/>
                              <a:pt x="245199" y="265746"/>
                            </a:cubicBezTo>
                            <a:close/>
                          </a:path>
                          <a:path w="1105443" h="268119" stroke="0" extrusionOk="0">
                            <a:moveTo>
                              <a:pt x="245199" y="265746"/>
                            </a:moveTo>
                            <a:cubicBezTo>
                              <a:pt x="264043" y="251692"/>
                              <a:pt x="263504" y="229556"/>
                              <a:pt x="302413" y="230155"/>
                            </a:cubicBezTo>
                            <a:cubicBezTo>
                              <a:pt x="407553" y="210314"/>
                              <a:pt x="706080" y="229521"/>
                              <a:pt x="809159" y="232527"/>
                            </a:cubicBezTo>
                            <a:cubicBezTo>
                              <a:pt x="844484" y="233214"/>
                              <a:pt x="849202" y="252840"/>
                              <a:pt x="868416" y="263373"/>
                            </a:cubicBezTo>
                            <a:cubicBezTo>
                              <a:pt x="928271" y="267165"/>
                              <a:pt x="1026939" y="251933"/>
                              <a:pt x="1105443" y="258628"/>
                            </a:cubicBezTo>
                            <a:cubicBezTo>
                              <a:pt x="1115610" y="156859"/>
                              <a:pt x="933601" y="7259"/>
                              <a:pt x="833679" y="0"/>
                            </a:cubicBezTo>
                            <a:cubicBezTo>
                              <a:pt x="659518" y="-13844"/>
                              <a:pt x="483886" y="927"/>
                              <a:pt x="294239" y="0"/>
                            </a:cubicBezTo>
                            <a:cubicBezTo>
                              <a:pt x="168799" y="-17807"/>
                              <a:pt x="-12575" y="140843"/>
                              <a:pt x="0" y="268119"/>
                            </a:cubicBezTo>
                            <a:cubicBezTo>
                              <a:pt x="65765" y="261152"/>
                              <a:pt x="182726" y="270607"/>
                              <a:pt x="245199" y="26574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3F20A-8622-9AB1-65D8-0F0A0082026A}"/>
                </a:ext>
              </a:extLst>
            </p:cNvPr>
            <p:cNvSpPr/>
            <p:nvPr/>
          </p:nvSpPr>
          <p:spPr>
            <a:xfrm>
              <a:off x="7297390" y="451245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14432683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5098" y="254369"/>
                            <a:pt x="261979" y="230987"/>
                            <a:pt x="302413" y="230155"/>
                          </a:cubicBezTo>
                          <a:cubicBezTo>
                            <a:pt x="433281" y="219856"/>
                            <a:pt x="677637" y="254942"/>
                            <a:pt x="809160" y="232527"/>
                          </a:cubicBezTo>
                          <a:cubicBezTo>
                            <a:pt x="845069" y="229789"/>
                            <a:pt x="850647" y="252152"/>
                            <a:pt x="868417" y="263373"/>
                          </a:cubicBezTo>
                          <a:cubicBezTo>
                            <a:pt x="968514" y="252453"/>
                            <a:pt x="1025894" y="254957"/>
                            <a:pt x="1105444" y="258628"/>
                          </a:cubicBezTo>
                          <a:cubicBezTo>
                            <a:pt x="1125782" y="151464"/>
                            <a:pt x="943394" y="11075"/>
                            <a:pt x="833680" y="0"/>
                          </a:cubicBezTo>
                          <a:cubicBezTo>
                            <a:pt x="663840" y="-9277"/>
                            <a:pt x="497827" y="26445"/>
                            <a:pt x="294240" y="0"/>
                          </a:cubicBezTo>
                          <a:cubicBezTo>
                            <a:pt x="162530" y="32112"/>
                            <a:pt x="30508" y="132976"/>
                            <a:pt x="0" y="268119"/>
                          </a:cubicBezTo>
                          <a:cubicBezTo>
                            <a:pt x="54476" y="256897"/>
                            <a:pt x="158247" y="270068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402" y="254409"/>
                            <a:pt x="264436" y="229379"/>
                            <a:pt x="302413" y="230155"/>
                          </a:cubicBezTo>
                          <a:cubicBezTo>
                            <a:pt x="504787" y="251085"/>
                            <a:pt x="614921" y="233856"/>
                            <a:pt x="809160" y="232527"/>
                          </a:cubicBezTo>
                          <a:cubicBezTo>
                            <a:pt x="848562" y="233869"/>
                            <a:pt x="846308" y="250645"/>
                            <a:pt x="868417" y="263373"/>
                          </a:cubicBezTo>
                          <a:cubicBezTo>
                            <a:pt x="975516" y="263506"/>
                            <a:pt x="1018053" y="271585"/>
                            <a:pt x="1105444" y="258628"/>
                          </a:cubicBezTo>
                          <a:cubicBezTo>
                            <a:pt x="1098190" y="157493"/>
                            <a:pt x="935795" y="2105"/>
                            <a:pt x="833680" y="0"/>
                          </a:cubicBezTo>
                          <a:cubicBezTo>
                            <a:pt x="609313" y="-26039"/>
                            <a:pt x="424262" y="-2077"/>
                            <a:pt x="294240" y="0"/>
                          </a:cubicBezTo>
                          <a:cubicBezTo>
                            <a:pt x="160955" y="22780"/>
                            <a:pt x="-6614" y="125624"/>
                            <a:pt x="0" y="268119"/>
                          </a:cubicBezTo>
                          <a:cubicBezTo>
                            <a:pt x="69888" y="255665"/>
                            <a:pt x="183502" y="272533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5FC13F-46A9-7976-2C76-5F201FBB3D5D}"/>
                </a:ext>
              </a:extLst>
            </p:cNvPr>
            <p:cNvSpPr/>
            <p:nvPr/>
          </p:nvSpPr>
          <p:spPr>
            <a:xfrm rot="10800000">
              <a:off x="7298815" y="1226687"/>
              <a:ext cx="1731473" cy="365503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00569939">
                    <a:custGeom>
                      <a:avLst/>
                      <a:gdLst>
                        <a:gd name="connsiteX0" fmla="*/ 245200 w 1105444"/>
                        <a:gd name="connsiteY0" fmla="*/ 265746 h 268119"/>
                        <a:gd name="connsiteX1" fmla="*/ 302413 w 1105444"/>
                        <a:gd name="connsiteY1" fmla="*/ 230155 h 268119"/>
                        <a:gd name="connsiteX2" fmla="*/ 809160 w 1105444"/>
                        <a:gd name="connsiteY2" fmla="*/ 232527 h 268119"/>
                        <a:gd name="connsiteX3" fmla="*/ 868417 w 1105444"/>
                        <a:gd name="connsiteY3" fmla="*/ 263373 h 268119"/>
                        <a:gd name="connsiteX4" fmla="*/ 1105444 w 1105444"/>
                        <a:gd name="connsiteY4" fmla="*/ 258628 h 268119"/>
                        <a:gd name="connsiteX5" fmla="*/ 833680 w 1105444"/>
                        <a:gd name="connsiteY5" fmla="*/ 0 h 268119"/>
                        <a:gd name="connsiteX6" fmla="*/ 294240 w 1105444"/>
                        <a:gd name="connsiteY6" fmla="*/ 0 h 268119"/>
                        <a:gd name="connsiteX7" fmla="*/ 0 w 1105444"/>
                        <a:gd name="connsiteY7" fmla="*/ 268119 h 268119"/>
                        <a:gd name="connsiteX8" fmla="*/ 245200 w 1105444"/>
                        <a:gd name="connsiteY8" fmla="*/ 265746 h 268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444" h="268119" fill="none" extrusionOk="0">
                          <a:moveTo>
                            <a:pt x="245200" y="265746"/>
                          </a:moveTo>
                          <a:cubicBezTo>
                            <a:pt x="266427" y="255422"/>
                            <a:pt x="266110" y="232385"/>
                            <a:pt x="302413" y="230155"/>
                          </a:cubicBezTo>
                          <a:cubicBezTo>
                            <a:pt x="458659" y="243066"/>
                            <a:pt x="617097" y="225440"/>
                            <a:pt x="809160" y="232527"/>
                          </a:cubicBezTo>
                          <a:cubicBezTo>
                            <a:pt x="847893" y="231948"/>
                            <a:pt x="850308" y="251049"/>
                            <a:pt x="868417" y="263373"/>
                          </a:cubicBezTo>
                          <a:cubicBezTo>
                            <a:pt x="935757" y="271794"/>
                            <a:pt x="1038576" y="256149"/>
                            <a:pt x="1105444" y="258628"/>
                          </a:cubicBezTo>
                          <a:cubicBezTo>
                            <a:pt x="1103387" y="156305"/>
                            <a:pt x="949617" y="14891"/>
                            <a:pt x="833680" y="0"/>
                          </a:cubicBezTo>
                          <a:cubicBezTo>
                            <a:pt x="606791" y="-11119"/>
                            <a:pt x="473101" y="-8582"/>
                            <a:pt x="294240" y="0"/>
                          </a:cubicBezTo>
                          <a:cubicBezTo>
                            <a:pt x="198130" y="16347"/>
                            <a:pt x="-14898" y="150237"/>
                            <a:pt x="0" y="268119"/>
                          </a:cubicBezTo>
                          <a:cubicBezTo>
                            <a:pt x="49862" y="265752"/>
                            <a:pt x="173241" y="265657"/>
                            <a:pt x="245200" y="265746"/>
                          </a:cubicBezTo>
                          <a:close/>
                        </a:path>
                        <a:path w="1105444" h="268119" stroke="0" extrusionOk="0">
                          <a:moveTo>
                            <a:pt x="245200" y="265746"/>
                          </a:moveTo>
                          <a:cubicBezTo>
                            <a:pt x="263813" y="256902"/>
                            <a:pt x="262030" y="232451"/>
                            <a:pt x="302413" y="230155"/>
                          </a:cubicBezTo>
                          <a:cubicBezTo>
                            <a:pt x="442007" y="239411"/>
                            <a:pt x="587939" y="210546"/>
                            <a:pt x="809160" y="232527"/>
                          </a:cubicBezTo>
                          <a:cubicBezTo>
                            <a:pt x="844215" y="232023"/>
                            <a:pt x="851857" y="250737"/>
                            <a:pt x="868417" y="263373"/>
                          </a:cubicBezTo>
                          <a:cubicBezTo>
                            <a:pt x="966001" y="255016"/>
                            <a:pt x="1030249" y="260109"/>
                            <a:pt x="1105444" y="258628"/>
                          </a:cubicBezTo>
                          <a:cubicBezTo>
                            <a:pt x="1084151" y="156299"/>
                            <a:pt x="938104" y="1495"/>
                            <a:pt x="833680" y="0"/>
                          </a:cubicBezTo>
                          <a:cubicBezTo>
                            <a:pt x="673729" y="-24133"/>
                            <a:pt x="547800" y="12737"/>
                            <a:pt x="294240" y="0"/>
                          </a:cubicBezTo>
                          <a:cubicBezTo>
                            <a:pt x="188125" y="-3989"/>
                            <a:pt x="-3124" y="134613"/>
                            <a:pt x="0" y="268119"/>
                          </a:cubicBezTo>
                          <a:cubicBezTo>
                            <a:pt x="92889" y="273243"/>
                            <a:pt x="133096" y="263529"/>
                            <a:pt x="245200" y="2657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CB3981-81D9-8DBE-0D97-C1768D8C445E}"/>
                </a:ext>
              </a:extLst>
            </p:cNvPr>
            <p:cNvSpPr/>
            <p:nvPr/>
          </p:nvSpPr>
          <p:spPr>
            <a:xfrm>
              <a:off x="8203922" y="859828"/>
              <a:ext cx="1555450" cy="304576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248696696">
                    <a:custGeom>
                      <a:avLst/>
                      <a:gdLst>
                        <a:gd name="connsiteX0" fmla="*/ 151209 w 993063"/>
                        <a:gd name="connsiteY0" fmla="*/ 0 h 223425"/>
                        <a:gd name="connsiteX1" fmla="*/ 488604 w 993063"/>
                        <a:gd name="connsiteY1" fmla="*/ 0 h 223425"/>
                        <a:gd name="connsiteX2" fmla="*/ 854116 w 993063"/>
                        <a:gd name="connsiteY2" fmla="*/ 0 h 223425"/>
                        <a:gd name="connsiteX3" fmla="*/ 993063 w 993063"/>
                        <a:gd name="connsiteY3" fmla="*/ 114158 h 223425"/>
                        <a:gd name="connsiteX4" fmla="*/ 860246 w 993063"/>
                        <a:gd name="connsiteY4" fmla="*/ 218532 h 223425"/>
                        <a:gd name="connsiteX5" fmla="*/ 497595 w 993063"/>
                        <a:gd name="connsiteY5" fmla="*/ 221027 h 223425"/>
                        <a:gd name="connsiteX6" fmla="*/ 149166 w 993063"/>
                        <a:gd name="connsiteY6" fmla="*/ 223425 h 223425"/>
                        <a:gd name="connsiteX7" fmla="*/ 3 w 993063"/>
                        <a:gd name="connsiteY7" fmla="*/ 107635 h 223425"/>
                        <a:gd name="connsiteX8" fmla="*/ 151209 w 993063"/>
                        <a:gd name="connsiteY8" fmla="*/ 0 h 223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93063" h="223425" fill="none" extrusionOk="0">
                          <a:moveTo>
                            <a:pt x="151209" y="0"/>
                          </a:moveTo>
                          <a:cubicBezTo>
                            <a:pt x="262643" y="-5961"/>
                            <a:pt x="346561" y="-6264"/>
                            <a:pt x="488604" y="0"/>
                          </a:cubicBezTo>
                          <a:cubicBezTo>
                            <a:pt x="630647" y="6264"/>
                            <a:pt x="718581" y="-16397"/>
                            <a:pt x="854116" y="0"/>
                          </a:cubicBezTo>
                          <a:cubicBezTo>
                            <a:pt x="958857" y="25794"/>
                            <a:pt x="997393" y="53941"/>
                            <a:pt x="993063" y="114158"/>
                          </a:cubicBezTo>
                          <a:cubicBezTo>
                            <a:pt x="993183" y="162523"/>
                            <a:pt x="970045" y="183474"/>
                            <a:pt x="860246" y="218532"/>
                          </a:cubicBezTo>
                          <a:cubicBezTo>
                            <a:pt x="782580" y="217424"/>
                            <a:pt x="574248" y="210671"/>
                            <a:pt x="497595" y="221027"/>
                          </a:cubicBezTo>
                          <a:cubicBezTo>
                            <a:pt x="420942" y="231383"/>
                            <a:pt x="251049" y="216637"/>
                            <a:pt x="149166" y="223425"/>
                          </a:cubicBezTo>
                          <a:cubicBezTo>
                            <a:pt x="109609" y="219056"/>
                            <a:pt x="5919" y="160968"/>
                            <a:pt x="3" y="107635"/>
                          </a:cubicBezTo>
                          <a:cubicBezTo>
                            <a:pt x="6200" y="49440"/>
                            <a:pt x="102560" y="3755"/>
                            <a:pt x="151209" y="0"/>
                          </a:cubicBezTo>
                          <a:close/>
                        </a:path>
                        <a:path w="993063" h="223425" stroke="0" extrusionOk="0">
                          <a:moveTo>
                            <a:pt x="151209" y="0"/>
                          </a:moveTo>
                          <a:cubicBezTo>
                            <a:pt x="246629" y="-11552"/>
                            <a:pt x="417581" y="-976"/>
                            <a:pt x="495633" y="0"/>
                          </a:cubicBezTo>
                          <a:cubicBezTo>
                            <a:pt x="573685" y="976"/>
                            <a:pt x="734359" y="9211"/>
                            <a:pt x="854116" y="0"/>
                          </a:cubicBezTo>
                          <a:cubicBezTo>
                            <a:pt x="944850" y="30440"/>
                            <a:pt x="998762" y="65594"/>
                            <a:pt x="993063" y="114158"/>
                          </a:cubicBezTo>
                          <a:cubicBezTo>
                            <a:pt x="990312" y="164731"/>
                            <a:pt x="972824" y="183680"/>
                            <a:pt x="860246" y="218532"/>
                          </a:cubicBezTo>
                          <a:cubicBezTo>
                            <a:pt x="704092" y="234349"/>
                            <a:pt x="670972" y="237442"/>
                            <a:pt x="490484" y="221076"/>
                          </a:cubicBezTo>
                          <a:cubicBezTo>
                            <a:pt x="309996" y="204710"/>
                            <a:pt x="305068" y="216894"/>
                            <a:pt x="149166" y="223425"/>
                          </a:cubicBezTo>
                          <a:cubicBezTo>
                            <a:pt x="104411" y="232643"/>
                            <a:pt x="-9613" y="172522"/>
                            <a:pt x="3" y="107635"/>
                          </a:cubicBezTo>
                          <a:cubicBezTo>
                            <a:pt x="2732" y="34980"/>
                            <a:pt x="98054" y="-8592"/>
                            <a:pt x="15120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814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863AFD-E2F5-40FA-0751-2D2C6CB5C4E7}"/>
              </a:ext>
            </a:extLst>
          </p:cNvPr>
          <p:cNvGrpSpPr>
            <a:grpSpLocks noChangeAspect="1"/>
          </p:cNvGrpSpPr>
          <p:nvPr/>
        </p:nvGrpSpPr>
        <p:grpSpPr>
          <a:xfrm>
            <a:off x="8805502" y="1575818"/>
            <a:ext cx="3287482" cy="1140945"/>
            <a:chOff x="4092705" y="2385981"/>
            <a:chExt cx="1956771" cy="628741"/>
          </a:xfrm>
          <a:solidFill>
            <a:schemeClr val="bg2">
              <a:lumMod val="75000"/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ED99AB-11C2-66C2-3081-6874E3715E8A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DBCB3-9B5B-B3B6-51FC-E046CA4F046D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02AC93-93AF-B9A1-BA45-3215214CA64F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013E8B-F2D8-2EF6-72B8-F9AAED6D794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F6662A-6A3D-564C-006E-7A94D9520BA4}"/>
              </a:ext>
            </a:extLst>
          </p:cNvPr>
          <p:cNvSpPr txBox="1"/>
          <p:nvPr/>
        </p:nvSpPr>
        <p:spPr>
          <a:xfrm>
            <a:off x="4463068" y="1581920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FAC20-FFF0-54C4-0E6F-D93A6446578D}"/>
              </a:ext>
            </a:extLst>
          </p:cNvPr>
          <p:cNvSpPr txBox="1"/>
          <p:nvPr/>
        </p:nvSpPr>
        <p:spPr>
          <a:xfrm>
            <a:off x="5926040" y="1662383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0DC21-FC76-8B74-C579-9FAD6092C52B}"/>
              </a:ext>
            </a:extLst>
          </p:cNvPr>
          <p:cNvGrpSpPr/>
          <p:nvPr/>
        </p:nvGrpSpPr>
        <p:grpSpPr>
          <a:xfrm>
            <a:off x="6040940" y="1581920"/>
            <a:ext cx="315410" cy="360741"/>
            <a:chOff x="7087420" y="2693425"/>
            <a:chExt cx="315410" cy="360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31E2E-D56E-7664-1B0B-076707C22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FB8017-0801-A573-8302-21C55C01482A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A0B68-A7D6-AB47-E253-D5ACC6A44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4387F9-CD93-0520-95BE-76D85824A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C5DCFD-C86B-CFF5-96AD-EE9C9FB24C7D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E8E6A-11E3-7E3F-2724-5AC1BED9518D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8D41C8-F7F8-959D-F5F1-6FC263B77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35EAD-11F8-A754-499F-CE4E93E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758-343A-A4A0-1C67-3AFB3696F032}"/>
              </a:ext>
            </a:extLst>
          </p:cNvPr>
          <p:cNvSpPr txBox="1"/>
          <p:nvPr/>
        </p:nvSpPr>
        <p:spPr>
          <a:xfrm>
            <a:off x="4473228" y="2362408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587967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25EB-0762-4EB7-993E-B29E70A0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1FCB-A90A-AB5E-1123-3F96A716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59B8-796A-AEA2-FFF1-794B48F1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8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A2C2D-65B5-0A7A-320F-11D848F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" y="859128"/>
            <a:ext cx="12192000" cy="3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0774A-F86F-0E97-BBAD-567225FDEC59}"/>
              </a:ext>
            </a:extLst>
          </p:cNvPr>
          <p:cNvGrpSpPr/>
          <p:nvPr/>
        </p:nvGrpSpPr>
        <p:grpSpPr>
          <a:xfrm>
            <a:off x="1619797" y="2628701"/>
            <a:ext cx="8369153" cy="1213703"/>
            <a:chOff x="1619797" y="2628701"/>
            <a:chExt cx="8369153" cy="12137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F82C42-ACF5-C919-E40A-2747EDA31FF0}"/>
                </a:ext>
              </a:extLst>
            </p:cNvPr>
            <p:cNvGrpSpPr/>
            <p:nvPr/>
          </p:nvGrpSpPr>
          <p:grpSpPr>
            <a:xfrm>
              <a:off x="1619797" y="2628701"/>
              <a:ext cx="8369153" cy="1213703"/>
              <a:chOff x="1619797" y="2628701"/>
              <a:chExt cx="8369153" cy="121370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B61AB6-4287-41AD-8F6E-004142DB35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797" y="2628701"/>
                <a:ext cx="3777293" cy="1213703"/>
                <a:chOff x="4092705" y="2385981"/>
                <a:chExt cx="1956771" cy="628741"/>
              </a:xfrm>
              <a:solidFill>
                <a:schemeClr val="tx1">
                  <a:lumMod val="95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108686-F9A9-80B7-D6B2-B0ABAA7D48E0}"/>
                    </a:ext>
                  </a:extLst>
                </p:cNvPr>
                <p:cNvSpPr/>
                <p:nvPr/>
              </p:nvSpPr>
              <p:spPr>
                <a:xfrm>
                  <a:off x="4524479" y="2385981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E9E0EED-E992-F922-AB2F-B8F516D08863}"/>
                    </a:ext>
                  </a:extLst>
                </p:cNvPr>
                <p:cNvSpPr/>
                <p:nvPr/>
              </p:nvSpPr>
              <p:spPr>
                <a:xfrm>
                  <a:off x="5123643" y="2611933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2B97E4E-BD83-62AC-BF2A-EF7B7D2AF6D0}"/>
                    </a:ext>
                  </a:extLst>
                </p:cNvPr>
                <p:cNvSpPr/>
                <p:nvPr/>
              </p:nvSpPr>
              <p:spPr>
                <a:xfrm>
                  <a:off x="4092705" y="2617780"/>
                  <a:ext cx="925833" cy="167843"/>
                </a:xfrm>
                <a:custGeom>
                  <a:avLst/>
                  <a:gdLst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0 w 925830"/>
                    <a:gd name="connsiteY0" fmla="*/ 0 h 255270"/>
                    <a:gd name="connsiteX1" fmla="*/ 796290 w 925830"/>
                    <a:gd name="connsiteY1" fmla="*/ 0 h 255270"/>
                    <a:gd name="connsiteX2" fmla="*/ 925830 w 925830"/>
                    <a:gd name="connsiteY2" fmla="*/ 133350 h 255270"/>
                    <a:gd name="connsiteX3" fmla="*/ 777240 w 925830"/>
                    <a:gd name="connsiteY3" fmla="*/ 255270 h 255270"/>
                    <a:gd name="connsiteX4" fmla="*/ 118110 w 925830"/>
                    <a:gd name="connsiteY4" fmla="*/ 255270 h 255270"/>
                    <a:gd name="connsiteX5" fmla="*/ 0 w 925830"/>
                    <a:gd name="connsiteY5" fmla="*/ 125730 h 255270"/>
                    <a:gd name="connsiteX6" fmla="*/ 140970 w 925830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5270"/>
                    <a:gd name="connsiteX1" fmla="*/ 796293 w 925833"/>
                    <a:gd name="connsiteY1" fmla="*/ 0 h 255270"/>
                    <a:gd name="connsiteX2" fmla="*/ 925833 w 925833"/>
                    <a:gd name="connsiteY2" fmla="*/ 133350 h 255270"/>
                    <a:gd name="connsiteX3" fmla="*/ 777243 w 925833"/>
                    <a:gd name="connsiteY3" fmla="*/ 255270 h 255270"/>
                    <a:gd name="connsiteX4" fmla="*/ 118113 w 925833"/>
                    <a:gd name="connsiteY4" fmla="*/ 255270 h 255270"/>
                    <a:gd name="connsiteX5" fmla="*/ 3 w 925833"/>
                    <a:gd name="connsiteY5" fmla="*/ 125730 h 255270"/>
                    <a:gd name="connsiteX6" fmla="*/ 140973 w 925833"/>
                    <a:gd name="connsiteY6" fmla="*/ 0 h 255270"/>
                    <a:gd name="connsiteX0" fmla="*/ 140973 w 925833"/>
                    <a:gd name="connsiteY0" fmla="*/ 0 h 257175"/>
                    <a:gd name="connsiteX1" fmla="*/ 796293 w 925833"/>
                    <a:gd name="connsiteY1" fmla="*/ 0 h 257175"/>
                    <a:gd name="connsiteX2" fmla="*/ 925833 w 925833"/>
                    <a:gd name="connsiteY2" fmla="*/ 133350 h 257175"/>
                    <a:gd name="connsiteX3" fmla="*/ 777243 w 925833"/>
                    <a:gd name="connsiteY3" fmla="*/ 255270 h 257175"/>
                    <a:gd name="connsiteX4" fmla="*/ 150498 w 925833"/>
                    <a:gd name="connsiteY4" fmla="*/ 257175 h 257175"/>
                    <a:gd name="connsiteX5" fmla="*/ 3 w 925833"/>
                    <a:gd name="connsiteY5" fmla="*/ 125730 h 257175"/>
                    <a:gd name="connsiteX6" fmla="*/ 140973 w 925833"/>
                    <a:gd name="connsiteY6" fmla="*/ 0 h 257175"/>
                    <a:gd name="connsiteX0" fmla="*/ 140973 w 925833"/>
                    <a:gd name="connsiteY0" fmla="*/ 0 h 259080"/>
                    <a:gd name="connsiteX1" fmla="*/ 796293 w 925833"/>
                    <a:gd name="connsiteY1" fmla="*/ 0 h 259080"/>
                    <a:gd name="connsiteX2" fmla="*/ 925833 w 925833"/>
                    <a:gd name="connsiteY2" fmla="*/ 133350 h 259080"/>
                    <a:gd name="connsiteX3" fmla="*/ 777243 w 925833"/>
                    <a:gd name="connsiteY3" fmla="*/ 255270 h 259080"/>
                    <a:gd name="connsiteX4" fmla="*/ 137163 w 925833"/>
                    <a:gd name="connsiteY4" fmla="*/ 259080 h 259080"/>
                    <a:gd name="connsiteX5" fmla="*/ 3 w 925833"/>
                    <a:gd name="connsiteY5" fmla="*/ 125730 h 259080"/>
                    <a:gd name="connsiteX6" fmla="*/ 140973 w 925833"/>
                    <a:gd name="connsiteY6" fmla="*/ 0 h 259080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5430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777243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  <a:gd name="connsiteX0" fmla="*/ 140973 w 925833"/>
                    <a:gd name="connsiteY0" fmla="*/ 0 h 260985"/>
                    <a:gd name="connsiteX1" fmla="*/ 796293 w 925833"/>
                    <a:gd name="connsiteY1" fmla="*/ 0 h 260985"/>
                    <a:gd name="connsiteX2" fmla="*/ 925833 w 925833"/>
                    <a:gd name="connsiteY2" fmla="*/ 133350 h 260985"/>
                    <a:gd name="connsiteX3" fmla="*/ 802008 w 925833"/>
                    <a:gd name="connsiteY3" fmla="*/ 255270 h 260985"/>
                    <a:gd name="connsiteX4" fmla="*/ 139068 w 925833"/>
                    <a:gd name="connsiteY4" fmla="*/ 260985 h 260985"/>
                    <a:gd name="connsiteX5" fmla="*/ 3 w 925833"/>
                    <a:gd name="connsiteY5" fmla="*/ 125730 h 260985"/>
                    <a:gd name="connsiteX6" fmla="*/ 140973 w 925833"/>
                    <a:gd name="connsiteY6" fmla="*/ 0 h 26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5833" h="260985">
                      <a:moveTo>
                        <a:pt x="140973" y="0"/>
                      </a:moveTo>
                      <a:lnTo>
                        <a:pt x="796293" y="0"/>
                      </a:lnTo>
                      <a:cubicBezTo>
                        <a:pt x="890908" y="31115"/>
                        <a:pt x="924563" y="73660"/>
                        <a:pt x="925833" y="133350"/>
                      </a:cubicBezTo>
                      <a:cubicBezTo>
                        <a:pt x="924563" y="189230"/>
                        <a:pt x="908053" y="214630"/>
                        <a:pt x="802008" y="255270"/>
                      </a:cubicBezTo>
                      <a:lnTo>
                        <a:pt x="139068" y="260985"/>
                      </a:lnTo>
                      <a:cubicBezTo>
                        <a:pt x="103508" y="259715"/>
                        <a:pt x="-632" y="195580"/>
                        <a:pt x="3" y="125730"/>
                      </a:cubicBezTo>
                      <a:cubicBezTo>
                        <a:pt x="1273" y="57150"/>
                        <a:pt x="86363" y="1905"/>
                        <a:pt x="140973" y="0"/>
                      </a:cubicBez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4EDE0BB-5FED-5F64-7631-2BC09161C298}"/>
                    </a:ext>
                  </a:extLst>
                </p:cNvPr>
                <p:cNvSpPr/>
                <p:nvPr/>
              </p:nvSpPr>
              <p:spPr>
                <a:xfrm rot="10800000">
                  <a:off x="4525327" y="2813304"/>
                  <a:ext cx="1030605" cy="201418"/>
                </a:xfrm>
                <a:custGeom>
                  <a:avLst/>
                  <a:gdLst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2 w 1032512"/>
                    <a:gd name="connsiteY0" fmla="*/ 213360 h 220980"/>
                    <a:gd name="connsiteX1" fmla="*/ 278132 w 1032512"/>
                    <a:gd name="connsiteY1" fmla="*/ 182880 h 220980"/>
                    <a:gd name="connsiteX2" fmla="*/ 754382 w 1032512"/>
                    <a:gd name="connsiteY2" fmla="*/ 186690 h 220980"/>
                    <a:gd name="connsiteX3" fmla="*/ 807722 w 1032512"/>
                    <a:gd name="connsiteY3" fmla="*/ 217170 h 220980"/>
                    <a:gd name="connsiteX4" fmla="*/ 1032512 w 1032512"/>
                    <a:gd name="connsiteY4" fmla="*/ 220980 h 220980"/>
                    <a:gd name="connsiteX5" fmla="*/ 777242 w 1032512"/>
                    <a:gd name="connsiteY5" fmla="*/ 0 h 220980"/>
                    <a:gd name="connsiteX6" fmla="*/ 274322 w 1032512"/>
                    <a:gd name="connsiteY6" fmla="*/ 0 h 220980"/>
                    <a:gd name="connsiteX7" fmla="*/ 2 w 1032512"/>
                    <a:gd name="connsiteY7" fmla="*/ 209550 h 220980"/>
                    <a:gd name="connsiteX8" fmla="*/ 228602 w 1032512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78130 w 1032510"/>
                    <a:gd name="connsiteY1" fmla="*/ 182880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09550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7720 w 1032510"/>
                    <a:gd name="connsiteY3" fmla="*/ 217170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2510"/>
                    <a:gd name="connsiteY0" fmla="*/ 213360 h 220980"/>
                    <a:gd name="connsiteX1" fmla="*/ 281940 w 1032510"/>
                    <a:gd name="connsiteY1" fmla="*/ 184785 h 220980"/>
                    <a:gd name="connsiteX2" fmla="*/ 754380 w 1032510"/>
                    <a:gd name="connsiteY2" fmla="*/ 186690 h 220980"/>
                    <a:gd name="connsiteX3" fmla="*/ 809625 w 1032510"/>
                    <a:gd name="connsiteY3" fmla="*/ 211455 h 220980"/>
                    <a:gd name="connsiteX4" fmla="*/ 1032510 w 1032510"/>
                    <a:gd name="connsiteY4" fmla="*/ 220980 h 220980"/>
                    <a:gd name="connsiteX5" fmla="*/ 777240 w 1032510"/>
                    <a:gd name="connsiteY5" fmla="*/ 0 h 220980"/>
                    <a:gd name="connsiteX6" fmla="*/ 274320 w 1032510"/>
                    <a:gd name="connsiteY6" fmla="*/ 0 h 220980"/>
                    <a:gd name="connsiteX7" fmla="*/ 0 w 1032510"/>
                    <a:gd name="connsiteY7" fmla="*/ 215265 h 220980"/>
                    <a:gd name="connsiteX8" fmla="*/ 228600 w 1032510"/>
                    <a:gd name="connsiteY8" fmla="*/ 213360 h 220980"/>
                    <a:gd name="connsiteX0" fmla="*/ 228600 w 1030605"/>
                    <a:gd name="connsiteY0" fmla="*/ 213360 h 215265"/>
                    <a:gd name="connsiteX1" fmla="*/ 281940 w 1030605"/>
                    <a:gd name="connsiteY1" fmla="*/ 184785 h 215265"/>
                    <a:gd name="connsiteX2" fmla="*/ 754380 w 1030605"/>
                    <a:gd name="connsiteY2" fmla="*/ 186690 h 215265"/>
                    <a:gd name="connsiteX3" fmla="*/ 809625 w 1030605"/>
                    <a:gd name="connsiteY3" fmla="*/ 211455 h 215265"/>
                    <a:gd name="connsiteX4" fmla="*/ 1030605 w 1030605"/>
                    <a:gd name="connsiteY4" fmla="*/ 207645 h 215265"/>
                    <a:gd name="connsiteX5" fmla="*/ 777240 w 1030605"/>
                    <a:gd name="connsiteY5" fmla="*/ 0 h 215265"/>
                    <a:gd name="connsiteX6" fmla="*/ 274320 w 1030605"/>
                    <a:gd name="connsiteY6" fmla="*/ 0 h 215265"/>
                    <a:gd name="connsiteX7" fmla="*/ 0 w 1030605"/>
                    <a:gd name="connsiteY7" fmla="*/ 215265 h 215265"/>
                    <a:gd name="connsiteX8" fmla="*/ 228600 w 1030605"/>
                    <a:gd name="connsiteY8" fmla="*/ 21336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0605" h="215265">
                      <a:moveTo>
                        <a:pt x="228600" y="213360"/>
                      </a:moveTo>
                      <a:cubicBezTo>
                        <a:pt x="246380" y="203835"/>
                        <a:pt x="243205" y="186690"/>
                        <a:pt x="281940" y="184785"/>
                      </a:cubicBezTo>
                      <a:lnTo>
                        <a:pt x="754380" y="186690"/>
                      </a:lnTo>
                      <a:cubicBezTo>
                        <a:pt x="789305" y="187325"/>
                        <a:pt x="791845" y="201295"/>
                        <a:pt x="809625" y="211455"/>
                      </a:cubicBezTo>
                      <a:lnTo>
                        <a:pt x="1030605" y="207645"/>
                      </a:lnTo>
                      <a:cubicBezTo>
                        <a:pt x="1025525" y="124460"/>
                        <a:pt x="875665" y="3175"/>
                        <a:pt x="777240" y="0"/>
                      </a:cubicBezTo>
                      <a:lnTo>
                        <a:pt x="274320" y="0"/>
                      </a:lnTo>
                      <a:cubicBezTo>
                        <a:pt x="167640" y="5080"/>
                        <a:pt x="0" y="107315"/>
                        <a:pt x="0" y="215265"/>
                      </a:cubicBezTo>
                      <a:lnTo>
                        <a:pt x="228600" y="213360"/>
                      </a:lnTo>
                      <a:close/>
                    </a:path>
                  </a:pathLst>
                </a:custGeom>
                <a:grpFill/>
                <a:ln w="34925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7DC5D-ABC8-B48B-DFE9-28E9FD508BA8}"/>
                  </a:ext>
                </a:extLst>
              </p:cNvPr>
              <p:cNvSpPr txBox="1"/>
              <p:nvPr/>
            </p:nvSpPr>
            <p:spPr>
              <a:xfrm>
                <a:off x="5509548" y="2693425"/>
                <a:ext cx="44794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ACC   SS 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11E5DA-2704-0360-230E-5ECA319109BA}"/>
                  </a:ext>
                </a:extLst>
              </p:cNvPr>
              <p:cNvSpPr txBox="1"/>
              <p:nvPr/>
            </p:nvSpPr>
            <p:spPr>
              <a:xfrm>
                <a:off x="6972520" y="2773888"/>
                <a:ext cx="59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latin typeface="Walbaum Heading" panose="020B0604020202020204" pitchFamily="18" charset="0"/>
                  </a:rPr>
                  <a:t>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99BC6F5-5C06-FC93-A4DB-27249EC2190A}"/>
                  </a:ext>
                </a:extLst>
              </p:cNvPr>
              <p:cNvGrpSpPr/>
              <p:nvPr/>
            </p:nvGrpSpPr>
            <p:grpSpPr>
              <a:xfrm>
                <a:off x="7087420" y="2693425"/>
                <a:ext cx="315410" cy="360741"/>
                <a:chOff x="7087420" y="2693425"/>
                <a:chExt cx="315410" cy="360741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E1979EF-5CDE-F589-925A-E45EAE5BE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7420" y="3047081"/>
                  <a:ext cx="315410" cy="44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19EFBEB-D2AC-BAFE-BA3A-D633404AC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40" y="2832306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805A505-8CAD-38C7-C831-79C16C632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2190" y="291016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ACC3A6-674A-7E35-2C7C-C7C5D63C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0290" y="2729191"/>
                  <a:ext cx="0" cy="32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F15B90-015A-B9E3-E286-C93CDBD2C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3150" y="2978746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9C5229-71FB-E969-61D7-A6163169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680" y="2693425"/>
                  <a:ext cx="0" cy="3578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8097FC4-9E5E-EF85-CFDB-09A7F6B69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3160" y="2906356"/>
                  <a:ext cx="0" cy="14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7583E79-06E1-08F2-CC51-6D9B44FED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450" y="2838021"/>
                  <a:ext cx="0" cy="2131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345359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A98CF6-B650-3A09-AB37-69E38A0C8060}"/>
              </a:ext>
            </a:extLst>
          </p:cNvPr>
          <p:cNvSpPr/>
          <p:nvPr/>
        </p:nvSpPr>
        <p:spPr>
          <a:xfrm>
            <a:off x="345582" y="2638129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7B637F-AB3B-AC83-CF71-1491A92D5A32}"/>
              </a:ext>
            </a:extLst>
          </p:cNvPr>
          <p:cNvSpPr/>
          <p:nvPr/>
        </p:nvSpPr>
        <p:spPr>
          <a:xfrm>
            <a:off x="-487902" y="3085587"/>
            <a:ext cx="1787201" cy="323999"/>
          </a:xfrm>
          <a:custGeom>
            <a:avLst/>
            <a:gdLst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0 w 925830"/>
              <a:gd name="connsiteY0" fmla="*/ 0 h 255270"/>
              <a:gd name="connsiteX1" fmla="*/ 796290 w 925830"/>
              <a:gd name="connsiteY1" fmla="*/ 0 h 255270"/>
              <a:gd name="connsiteX2" fmla="*/ 925830 w 925830"/>
              <a:gd name="connsiteY2" fmla="*/ 133350 h 255270"/>
              <a:gd name="connsiteX3" fmla="*/ 777240 w 925830"/>
              <a:gd name="connsiteY3" fmla="*/ 255270 h 255270"/>
              <a:gd name="connsiteX4" fmla="*/ 118110 w 925830"/>
              <a:gd name="connsiteY4" fmla="*/ 255270 h 255270"/>
              <a:gd name="connsiteX5" fmla="*/ 0 w 925830"/>
              <a:gd name="connsiteY5" fmla="*/ 125730 h 255270"/>
              <a:gd name="connsiteX6" fmla="*/ 140970 w 925830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5270"/>
              <a:gd name="connsiteX1" fmla="*/ 796293 w 925833"/>
              <a:gd name="connsiteY1" fmla="*/ 0 h 255270"/>
              <a:gd name="connsiteX2" fmla="*/ 925833 w 925833"/>
              <a:gd name="connsiteY2" fmla="*/ 133350 h 255270"/>
              <a:gd name="connsiteX3" fmla="*/ 777243 w 925833"/>
              <a:gd name="connsiteY3" fmla="*/ 255270 h 255270"/>
              <a:gd name="connsiteX4" fmla="*/ 118113 w 925833"/>
              <a:gd name="connsiteY4" fmla="*/ 255270 h 255270"/>
              <a:gd name="connsiteX5" fmla="*/ 3 w 925833"/>
              <a:gd name="connsiteY5" fmla="*/ 125730 h 255270"/>
              <a:gd name="connsiteX6" fmla="*/ 140973 w 925833"/>
              <a:gd name="connsiteY6" fmla="*/ 0 h 255270"/>
              <a:gd name="connsiteX0" fmla="*/ 140973 w 925833"/>
              <a:gd name="connsiteY0" fmla="*/ 0 h 257175"/>
              <a:gd name="connsiteX1" fmla="*/ 796293 w 925833"/>
              <a:gd name="connsiteY1" fmla="*/ 0 h 257175"/>
              <a:gd name="connsiteX2" fmla="*/ 925833 w 925833"/>
              <a:gd name="connsiteY2" fmla="*/ 133350 h 257175"/>
              <a:gd name="connsiteX3" fmla="*/ 777243 w 925833"/>
              <a:gd name="connsiteY3" fmla="*/ 255270 h 257175"/>
              <a:gd name="connsiteX4" fmla="*/ 150498 w 925833"/>
              <a:gd name="connsiteY4" fmla="*/ 257175 h 257175"/>
              <a:gd name="connsiteX5" fmla="*/ 3 w 925833"/>
              <a:gd name="connsiteY5" fmla="*/ 125730 h 257175"/>
              <a:gd name="connsiteX6" fmla="*/ 140973 w 925833"/>
              <a:gd name="connsiteY6" fmla="*/ 0 h 257175"/>
              <a:gd name="connsiteX0" fmla="*/ 140973 w 925833"/>
              <a:gd name="connsiteY0" fmla="*/ 0 h 259080"/>
              <a:gd name="connsiteX1" fmla="*/ 796293 w 925833"/>
              <a:gd name="connsiteY1" fmla="*/ 0 h 259080"/>
              <a:gd name="connsiteX2" fmla="*/ 925833 w 925833"/>
              <a:gd name="connsiteY2" fmla="*/ 133350 h 259080"/>
              <a:gd name="connsiteX3" fmla="*/ 777243 w 925833"/>
              <a:gd name="connsiteY3" fmla="*/ 255270 h 259080"/>
              <a:gd name="connsiteX4" fmla="*/ 137163 w 925833"/>
              <a:gd name="connsiteY4" fmla="*/ 259080 h 259080"/>
              <a:gd name="connsiteX5" fmla="*/ 3 w 925833"/>
              <a:gd name="connsiteY5" fmla="*/ 125730 h 259080"/>
              <a:gd name="connsiteX6" fmla="*/ 140973 w 925833"/>
              <a:gd name="connsiteY6" fmla="*/ 0 h 259080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5430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777243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  <a:gd name="connsiteX0" fmla="*/ 140973 w 925833"/>
              <a:gd name="connsiteY0" fmla="*/ 0 h 260985"/>
              <a:gd name="connsiteX1" fmla="*/ 796293 w 925833"/>
              <a:gd name="connsiteY1" fmla="*/ 0 h 260985"/>
              <a:gd name="connsiteX2" fmla="*/ 925833 w 925833"/>
              <a:gd name="connsiteY2" fmla="*/ 133350 h 260985"/>
              <a:gd name="connsiteX3" fmla="*/ 802008 w 925833"/>
              <a:gd name="connsiteY3" fmla="*/ 255270 h 260985"/>
              <a:gd name="connsiteX4" fmla="*/ 139068 w 925833"/>
              <a:gd name="connsiteY4" fmla="*/ 260985 h 260985"/>
              <a:gd name="connsiteX5" fmla="*/ 3 w 925833"/>
              <a:gd name="connsiteY5" fmla="*/ 125730 h 260985"/>
              <a:gd name="connsiteX6" fmla="*/ 140973 w 925833"/>
              <a:gd name="connsiteY6" fmla="*/ 0 h 2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833" h="260985">
                <a:moveTo>
                  <a:pt x="140973" y="0"/>
                </a:moveTo>
                <a:lnTo>
                  <a:pt x="796293" y="0"/>
                </a:lnTo>
                <a:cubicBezTo>
                  <a:pt x="890908" y="31115"/>
                  <a:pt x="924563" y="73660"/>
                  <a:pt x="925833" y="133350"/>
                </a:cubicBezTo>
                <a:cubicBezTo>
                  <a:pt x="924563" y="189230"/>
                  <a:pt x="908053" y="214630"/>
                  <a:pt x="802008" y="255270"/>
                </a:cubicBezTo>
                <a:lnTo>
                  <a:pt x="139068" y="260985"/>
                </a:lnTo>
                <a:cubicBezTo>
                  <a:pt x="103508" y="259715"/>
                  <a:pt x="-632" y="195580"/>
                  <a:pt x="3" y="125730"/>
                </a:cubicBezTo>
                <a:cubicBezTo>
                  <a:pt x="1273" y="57150"/>
                  <a:pt x="86363" y="1905"/>
                  <a:pt x="140973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A7FB11-6A21-CFC7-CDB0-C92EADC73F38}"/>
              </a:ext>
            </a:extLst>
          </p:cNvPr>
          <p:cNvSpPr/>
          <p:nvPr/>
        </p:nvSpPr>
        <p:spPr>
          <a:xfrm rot="10800000">
            <a:off x="347219" y="3463021"/>
            <a:ext cx="1989449" cy="388811"/>
          </a:xfrm>
          <a:custGeom>
            <a:avLst/>
            <a:gdLst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2 w 1032512"/>
              <a:gd name="connsiteY0" fmla="*/ 213360 h 220980"/>
              <a:gd name="connsiteX1" fmla="*/ 278132 w 1032512"/>
              <a:gd name="connsiteY1" fmla="*/ 182880 h 220980"/>
              <a:gd name="connsiteX2" fmla="*/ 754382 w 1032512"/>
              <a:gd name="connsiteY2" fmla="*/ 186690 h 220980"/>
              <a:gd name="connsiteX3" fmla="*/ 807722 w 1032512"/>
              <a:gd name="connsiteY3" fmla="*/ 217170 h 220980"/>
              <a:gd name="connsiteX4" fmla="*/ 1032512 w 1032512"/>
              <a:gd name="connsiteY4" fmla="*/ 220980 h 220980"/>
              <a:gd name="connsiteX5" fmla="*/ 777242 w 1032512"/>
              <a:gd name="connsiteY5" fmla="*/ 0 h 220980"/>
              <a:gd name="connsiteX6" fmla="*/ 274322 w 1032512"/>
              <a:gd name="connsiteY6" fmla="*/ 0 h 220980"/>
              <a:gd name="connsiteX7" fmla="*/ 2 w 1032512"/>
              <a:gd name="connsiteY7" fmla="*/ 209550 h 220980"/>
              <a:gd name="connsiteX8" fmla="*/ 228602 w 1032512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78130 w 1032510"/>
              <a:gd name="connsiteY1" fmla="*/ 182880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09550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7720 w 1032510"/>
              <a:gd name="connsiteY3" fmla="*/ 217170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2510"/>
              <a:gd name="connsiteY0" fmla="*/ 213360 h 220980"/>
              <a:gd name="connsiteX1" fmla="*/ 281940 w 1032510"/>
              <a:gd name="connsiteY1" fmla="*/ 184785 h 220980"/>
              <a:gd name="connsiteX2" fmla="*/ 754380 w 1032510"/>
              <a:gd name="connsiteY2" fmla="*/ 186690 h 220980"/>
              <a:gd name="connsiteX3" fmla="*/ 809625 w 1032510"/>
              <a:gd name="connsiteY3" fmla="*/ 211455 h 220980"/>
              <a:gd name="connsiteX4" fmla="*/ 1032510 w 1032510"/>
              <a:gd name="connsiteY4" fmla="*/ 220980 h 220980"/>
              <a:gd name="connsiteX5" fmla="*/ 777240 w 1032510"/>
              <a:gd name="connsiteY5" fmla="*/ 0 h 220980"/>
              <a:gd name="connsiteX6" fmla="*/ 274320 w 1032510"/>
              <a:gd name="connsiteY6" fmla="*/ 0 h 220980"/>
              <a:gd name="connsiteX7" fmla="*/ 0 w 1032510"/>
              <a:gd name="connsiteY7" fmla="*/ 215265 h 220980"/>
              <a:gd name="connsiteX8" fmla="*/ 228600 w 1032510"/>
              <a:gd name="connsiteY8" fmla="*/ 213360 h 220980"/>
              <a:gd name="connsiteX0" fmla="*/ 228600 w 1030605"/>
              <a:gd name="connsiteY0" fmla="*/ 213360 h 215265"/>
              <a:gd name="connsiteX1" fmla="*/ 281940 w 1030605"/>
              <a:gd name="connsiteY1" fmla="*/ 184785 h 215265"/>
              <a:gd name="connsiteX2" fmla="*/ 754380 w 1030605"/>
              <a:gd name="connsiteY2" fmla="*/ 186690 h 215265"/>
              <a:gd name="connsiteX3" fmla="*/ 809625 w 1030605"/>
              <a:gd name="connsiteY3" fmla="*/ 211455 h 215265"/>
              <a:gd name="connsiteX4" fmla="*/ 1030605 w 1030605"/>
              <a:gd name="connsiteY4" fmla="*/ 207645 h 215265"/>
              <a:gd name="connsiteX5" fmla="*/ 777240 w 1030605"/>
              <a:gd name="connsiteY5" fmla="*/ 0 h 215265"/>
              <a:gd name="connsiteX6" fmla="*/ 274320 w 1030605"/>
              <a:gd name="connsiteY6" fmla="*/ 0 h 215265"/>
              <a:gd name="connsiteX7" fmla="*/ 0 w 1030605"/>
              <a:gd name="connsiteY7" fmla="*/ 215265 h 215265"/>
              <a:gd name="connsiteX8" fmla="*/ 228600 w 1030605"/>
              <a:gd name="connsiteY8" fmla="*/ 213360 h 21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605" h="215265">
                <a:moveTo>
                  <a:pt x="228600" y="213360"/>
                </a:moveTo>
                <a:cubicBezTo>
                  <a:pt x="246380" y="203835"/>
                  <a:pt x="243205" y="186690"/>
                  <a:pt x="281940" y="184785"/>
                </a:cubicBezTo>
                <a:lnTo>
                  <a:pt x="754380" y="186690"/>
                </a:lnTo>
                <a:cubicBezTo>
                  <a:pt x="789305" y="187325"/>
                  <a:pt x="791845" y="201295"/>
                  <a:pt x="809625" y="211455"/>
                </a:cubicBezTo>
                <a:lnTo>
                  <a:pt x="1030605" y="207645"/>
                </a:lnTo>
                <a:cubicBezTo>
                  <a:pt x="1025525" y="124460"/>
                  <a:pt x="875665" y="3175"/>
                  <a:pt x="777240" y="0"/>
                </a:cubicBezTo>
                <a:lnTo>
                  <a:pt x="274320" y="0"/>
                </a:lnTo>
                <a:cubicBezTo>
                  <a:pt x="167640" y="5080"/>
                  <a:pt x="0" y="107315"/>
                  <a:pt x="0" y="215265"/>
                </a:cubicBezTo>
                <a:lnTo>
                  <a:pt x="228600" y="21336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34925"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86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958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746037" y="12266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24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1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2B61AB6-4287-41AD-8F6E-004142DB350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97" y="3695501"/>
            <a:ext cx="3777293" cy="1213703"/>
            <a:chOff x="4092705" y="2385981"/>
            <a:chExt cx="1956771" cy="628741"/>
          </a:xfrm>
          <a:solidFill>
            <a:schemeClr val="bg2">
              <a:lumMod val="75000"/>
              <a:alpha val="4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108686-F9A9-80B7-D6B2-B0ABAA7D48E0}"/>
                </a:ext>
              </a:extLst>
            </p:cNvPr>
            <p:cNvSpPr/>
            <p:nvPr/>
          </p:nvSpPr>
          <p:spPr>
            <a:xfrm>
              <a:off x="4524479" y="2385981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9E0EED-E992-F922-AB2F-B8F516D08863}"/>
                </a:ext>
              </a:extLst>
            </p:cNvPr>
            <p:cNvSpPr/>
            <p:nvPr/>
          </p:nvSpPr>
          <p:spPr>
            <a:xfrm>
              <a:off x="5123643" y="2611933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97E4E-BD83-62AC-BF2A-EF7B7D2AF6D0}"/>
                </a:ext>
              </a:extLst>
            </p:cNvPr>
            <p:cNvSpPr/>
            <p:nvPr/>
          </p:nvSpPr>
          <p:spPr>
            <a:xfrm>
              <a:off x="4092705" y="2617780"/>
              <a:ext cx="925833" cy="167843"/>
            </a:xfrm>
            <a:custGeom>
              <a:avLst/>
              <a:gdLst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0 w 925830"/>
                <a:gd name="connsiteY0" fmla="*/ 0 h 255270"/>
                <a:gd name="connsiteX1" fmla="*/ 796290 w 925830"/>
                <a:gd name="connsiteY1" fmla="*/ 0 h 255270"/>
                <a:gd name="connsiteX2" fmla="*/ 925830 w 925830"/>
                <a:gd name="connsiteY2" fmla="*/ 133350 h 255270"/>
                <a:gd name="connsiteX3" fmla="*/ 777240 w 925830"/>
                <a:gd name="connsiteY3" fmla="*/ 255270 h 255270"/>
                <a:gd name="connsiteX4" fmla="*/ 118110 w 925830"/>
                <a:gd name="connsiteY4" fmla="*/ 255270 h 255270"/>
                <a:gd name="connsiteX5" fmla="*/ 0 w 925830"/>
                <a:gd name="connsiteY5" fmla="*/ 125730 h 255270"/>
                <a:gd name="connsiteX6" fmla="*/ 140970 w 925830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5270"/>
                <a:gd name="connsiteX1" fmla="*/ 796293 w 925833"/>
                <a:gd name="connsiteY1" fmla="*/ 0 h 255270"/>
                <a:gd name="connsiteX2" fmla="*/ 925833 w 925833"/>
                <a:gd name="connsiteY2" fmla="*/ 133350 h 255270"/>
                <a:gd name="connsiteX3" fmla="*/ 777243 w 925833"/>
                <a:gd name="connsiteY3" fmla="*/ 255270 h 255270"/>
                <a:gd name="connsiteX4" fmla="*/ 118113 w 925833"/>
                <a:gd name="connsiteY4" fmla="*/ 255270 h 255270"/>
                <a:gd name="connsiteX5" fmla="*/ 3 w 925833"/>
                <a:gd name="connsiteY5" fmla="*/ 125730 h 255270"/>
                <a:gd name="connsiteX6" fmla="*/ 140973 w 925833"/>
                <a:gd name="connsiteY6" fmla="*/ 0 h 255270"/>
                <a:gd name="connsiteX0" fmla="*/ 140973 w 925833"/>
                <a:gd name="connsiteY0" fmla="*/ 0 h 257175"/>
                <a:gd name="connsiteX1" fmla="*/ 796293 w 925833"/>
                <a:gd name="connsiteY1" fmla="*/ 0 h 257175"/>
                <a:gd name="connsiteX2" fmla="*/ 925833 w 925833"/>
                <a:gd name="connsiteY2" fmla="*/ 133350 h 257175"/>
                <a:gd name="connsiteX3" fmla="*/ 777243 w 925833"/>
                <a:gd name="connsiteY3" fmla="*/ 255270 h 257175"/>
                <a:gd name="connsiteX4" fmla="*/ 150498 w 925833"/>
                <a:gd name="connsiteY4" fmla="*/ 257175 h 257175"/>
                <a:gd name="connsiteX5" fmla="*/ 3 w 925833"/>
                <a:gd name="connsiteY5" fmla="*/ 125730 h 257175"/>
                <a:gd name="connsiteX6" fmla="*/ 140973 w 925833"/>
                <a:gd name="connsiteY6" fmla="*/ 0 h 257175"/>
                <a:gd name="connsiteX0" fmla="*/ 140973 w 925833"/>
                <a:gd name="connsiteY0" fmla="*/ 0 h 259080"/>
                <a:gd name="connsiteX1" fmla="*/ 796293 w 925833"/>
                <a:gd name="connsiteY1" fmla="*/ 0 h 259080"/>
                <a:gd name="connsiteX2" fmla="*/ 925833 w 925833"/>
                <a:gd name="connsiteY2" fmla="*/ 133350 h 259080"/>
                <a:gd name="connsiteX3" fmla="*/ 777243 w 925833"/>
                <a:gd name="connsiteY3" fmla="*/ 255270 h 259080"/>
                <a:gd name="connsiteX4" fmla="*/ 137163 w 925833"/>
                <a:gd name="connsiteY4" fmla="*/ 259080 h 259080"/>
                <a:gd name="connsiteX5" fmla="*/ 3 w 925833"/>
                <a:gd name="connsiteY5" fmla="*/ 125730 h 259080"/>
                <a:gd name="connsiteX6" fmla="*/ 140973 w 925833"/>
                <a:gd name="connsiteY6" fmla="*/ 0 h 259080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5430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777243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  <a:gd name="connsiteX0" fmla="*/ 140973 w 925833"/>
                <a:gd name="connsiteY0" fmla="*/ 0 h 260985"/>
                <a:gd name="connsiteX1" fmla="*/ 796293 w 925833"/>
                <a:gd name="connsiteY1" fmla="*/ 0 h 260985"/>
                <a:gd name="connsiteX2" fmla="*/ 925833 w 925833"/>
                <a:gd name="connsiteY2" fmla="*/ 133350 h 260985"/>
                <a:gd name="connsiteX3" fmla="*/ 802008 w 925833"/>
                <a:gd name="connsiteY3" fmla="*/ 255270 h 260985"/>
                <a:gd name="connsiteX4" fmla="*/ 139068 w 925833"/>
                <a:gd name="connsiteY4" fmla="*/ 260985 h 260985"/>
                <a:gd name="connsiteX5" fmla="*/ 3 w 925833"/>
                <a:gd name="connsiteY5" fmla="*/ 125730 h 260985"/>
                <a:gd name="connsiteX6" fmla="*/ 140973 w 925833"/>
                <a:gd name="connsiteY6" fmla="*/ 0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833" h="260985">
                  <a:moveTo>
                    <a:pt x="140973" y="0"/>
                  </a:moveTo>
                  <a:lnTo>
                    <a:pt x="796293" y="0"/>
                  </a:lnTo>
                  <a:cubicBezTo>
                    <a:pt x="890908" y="31115"/>
                    <a:pt x="924563" y="73660"/>
                    <a:pt x="925833" y="133350"/>
                  </a:cubicBezTo>
                  <a:cubicBezTo>
                    <a:pt x="924563" y="189230"/>
                    <a:pt x="908053" y="214630"/>
                    <a:pt x="802008" y="255270"/>
                  </a:cubicBezTo>
                  <a:lnTo>
                    <a:pt x="139068" y="260985"/>
                  </a:lnTo>
                  <a:cubicBezTo>
                    <a:pt x="103508" y="259715"/>
                    <a:pt x="-632" y="195580"/>
                    <a:pt x="3" y="125730"/>
                  </a:cubicBezTo>
                  <a:cubicBezTo>
                    <a:pt x="1273" y="57150"/>
                    <a:pt x="86363" y="1905"/>
                    <a:pt x="14097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EDE0BB-5FED-5F64-7631-2BC09161C298}"/>
                </a:ext>
              </a:extLst>
            </p:cNvPr>
            <p:cNvSpPr/>
            <p:nvPr/>
          </p:nvSpPr>
          <p:spPr>
            <a:xfrm rot="10800000">
              <a:off x="4525327" y="2813304"/>
              <a:ext cx="1030605" cy="201418"/>
            </a:xfrm>
            <a:custGeom>
              <a:avLst/>
              <a:gdLst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2 w 1032512"/>
                <a:gd name="connsiteY0" fmla="*/ 213360 h 220980"/>
                <a:gd name="connsiteX1" fmla="*/ 278132 w 1032512"/>
                <a:gd name="connsiteY1" fmla="*/ 182880 h 220980"/>
                <a:gd name="connsiteX2" fmla="*/ 754382 w 1032512"/>
                <a:gd name="connsiteY2" fmla="*/ 186690 h 220980"/>
                <a:gd name="connsiteX3" fmla="*/ 807722 w 1032512"/>
                <a:gd name="connsiteY3" fmla="*/ 217170 h 220980"/>
                <a:gd name="connsiteX4" fmla="*/ 1032512 w 1032512"/>
                <a:gd name="connsiteY4" fmla="*/ 220980 h 220980"/>
                <a:gd name="connsiteX5" fmla="*/ 777242 w 1032512"/>
                <a:gd name="connsiteY5" fmla="*/ 0 h 220980"/>
                <a:gd name="connsiteX6" fmla="*/ 274322 w 1032512"/>
                <a:gd name="connsiteY6" fmla="*/ 0 h 220980"/>
                <a:gd name="connsiteX7" fmla="*/ 2 w 1032512"/>
                <a:gd name="connsiteY7" fmla="*/ 209550 h 220980"/>
                <a:gd name="connsiteX8" fmla="*/ 228602 w 1032512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78130 w 1032510"/>
                <a:gd name="connsiteY1" fmla="*/ 182880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09550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7720 w 1032510"/>
                <a:gd name="connsiteY3" fmla="*/ 217170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2510"/>
                <a:gd name="connsiteY0" fmla="*/ 213360 h 220980"/>
                <a:gd name="connsiteX1" fmla="*/ 281940 w 1032510"/>
                <a:gd name="connsiteY1" fmla="*/ 184785 h 220980"/>
                <a:gd name="connsiteX2" fmla="*/ 754380 w 1032510"/>
                <a:gd name="connsiteY2" fmla="*/ 186690 h 220980"/>
                <a:gd name="connsiteX3" fmla="*/ 809625 w 1032510"/>
                <a:gd name="connsiteY3" fmla="*/ 211455 h 220980"/>
                <a:gd name="connsiteX4" fmla="*/ 1032510 w 1032510"/>
                <a:gd name="connsiteY4" fmla="*/ 220980 h 220980"/>
                <a:gd name="connsiteX5" fmla="*/ 777240 w 1032510"/>
                <a:gd name="connsiteY5" fmla="*/ 0 h 220980"/>
                <a:gd name="connsiteX6" fmla="*/ 274320 w 1032510"/>
                <a:gd name="connsiteY6" fmla="*/ 0 h 220980"/>
                <a:gd name="connsiteX7" fmla="*/ 0 w 1032510"/>
                <a:gd name="connsiteY7" fmla="*/ 215265 h 220980"/>
                <a:gd name="connsiteX8" fmla="*/ 228600 w 1032510"/>
                <a:gd name="connsiteY8" fmla="*/ 213360 h 220980"/>
                <a:gd name="connsiteX0" fmla="*/ 228600 w 1030605"/>
                <a:gd name="connsiteY0" fmla="*/ 213360 h 215265"/>
                <a:gd name="connsiteX1" fmla="*/ 281940 w 1030605"/>
                <a:gd name="connsiteY1" fmla="*/ 184785 h 215265"/>
                <a:gd name="connsiteX2" fmla="*/ 754380 w 1030605"/>
                <a:gd name="connsiteY2" fmla="*/ 186690 h 215265"/>
                <a:gd name="connsiteX3" fmla="*/ 809625 w 1030605"/>
                <a:gd name="connsiteY3" fmla="*/ 211455 h 215265"/>
                <a:gd name="connsiteX4" fmla="*/ 1030605 w 1030605"/>
                <a:gd name="connsiteY4" fmla="*/ 207645 h 215265"/>
                <a:gd name="connsiteX5" fmla="*/ 777240 w 1030605"/>
                <a:gd name="connsiteY5" fmla="*/ 0 h 215265"/>
                <a:gd name="connsiteX6" fmla="*/ 274320 w 1030605"/>
                <a:gd name="connsiteY6" fmla="*/ 0 h 215265"/>
                <a:gd name="connsiteX7" fmla="*/ 0 w 1030605"/>
                <a:gd name="connsiteY7" fmla="*/ 215265 h 215265"/>
                <a:gd name="connsiteX8" fmla="*/ 228600 w 1030605"/>
                <a:gd name="connsiteY8" fmla="*/ 213360 h 21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605" h="215265">
                  <a:moveTo>
                    <a:pt x="228600" y="213360"/>
                  </a:moveTo>
                  <a:cubicBezTo>
                    <a:pt x="246380" y="203835"/>
                    <a:pt x="243205" y="186690"/>
                    <a:pt x="281940" y="184785"/>
                  </a:cubicBezTo>
                  <a:lnTo>
                    <a:pt x="754380" y="186690"/>
                  </a:lnTo>
                  <a:cubicBezTo>
                    <a:pt x="789305" y="187325"/>
                    <a:pt x="791845" y="201295"/>
                    <a:pt x="809625" y="211455"/>
                  </a:cubicBezTo>
                  <a:lnTo>
                    <a:pt x="1030605" y="207645"/>
                  </a:lnTo>
                  <a:cubicBezTo>
                    <a:pt x="1025525" y="124460"/>
                    <a:pt x="875665" y="3175"/>
                    <a:pt x="777240" y="0"/>
                  </a:cubicBezTo>
                  <a:lnTo>
                    <a:pt x="274320" y="0"/>
                  </a:lnTo>
                  <a:cubicBezTo>
                    <a:pt x="167640" y="5080"/>
                    <a:pt x="0" y="107315"/>
                    <a:pt x="0" y="215265"/>
                  </a:cubicBezTo>
                  <a:lnTo>
                    <a:pt x="228600" y="21336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77DC5D-ABC8-B48B-DFE9-28E9FD508BA8}"/>
              </a:ext>
            </a:extLst>
          </p:cNvPr>
          <p:cNvSpPr txBox="1"/>
          <p:nvPr/>
        </p:nvSpPr>
        <p:spPr>
          <a:xfrm>
            <a:off x="5509548" y="3760225"/>
            <a:ext cx="447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ACC   SS 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1E5DA-2704-0360-230E-5ECA319109BA}"/>
              </a:ext>
            </a:extLst>
          </p:cNvPr>
          <p:cNvSpPr txBox="1"/>
          <p:nvPr/>
        </p:nvSpPr>
        <p:spPr>
          <a:xfrm>
            <a:off x="6972520" y="3840688"/>
            <a:ext cx="59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latin typeface="Walbaum Heading" panose="020B0604020202020204" pitchFamily="18" charset="0"/>
              </a:rPr>
              <a:t>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BC6F5-5C06-FC93-A4DB-27249EC2190A}"/>
              </a:ext>
            </a:extLst>
          </p:cNvPr>
          <p:cNvGrpSpPr/>
          <p:nvPr/>
        </p:nvGrpSpPr>
        <p:grpSpPr>
          <a:xfrm>
            <a:off x="7087420" y="3760225"/>
            <a:ext cx="315410" cy="360741"/>
            <a:chOff x="7087420" y="2693425"/>
            <a:chExt cx="315410" cy="36074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1979EF-5CDE-F589-925A-E45EAE5BE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420" y="3047081"/>
              <a:ext cx="315410" cy="4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9EFBEB-D2AC-BAFE-BA3A-D633404AC0A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140" y="2832306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05A505-8CAD-38C7-C831-79C16C632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90" y="291016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ACC3A6-674A-7E35-2C7C-C7C5D63CD94C}"/>
                </a:ext>
              </a:extLst>
            </p:cNvPr>
            <p:cNvCxnSpPr>
              <a:cxnSpLocks/>
            </p:cNvCxnSpPr>
            <p:nvPr/>
          </p:nvCxnSpPr>
          <p:spPr>
            <a:xfrm>
              <a:off x="7190290" y="2729191"/>
              <a:ext cx="0" cy="32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F15B90-015A-B9E3-E286-C93CDBD2C324}"/>
                </a:ext>
              </a:extLst>
            </p:cNvPr>
            <p:cNvCxnSpPr>
              <a:cxnSpLocks/>
            </p:cNvCxnSpPr>
            <p:nvPr/>
          </p:nvCxnSpPr>
          <p:spPr>
            <a:xfrm>
              <a:off x="7213150" y="297874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9C5229-71FB-E969-61D7-A61631698150}"/>
                </a:ext>
              </a:extLst>
            </p:cNvPr>
            <p:cNvCxnSpPr>
              <a:cxnSpLocks/>
            </p:cNvCxnSpPr>
            <p:nvPr/>
          </p:nvCxnSpPr>
          <p:spPr>
            <a:xfrm>
              <a:off x="7262680" y="2693425"/>
              <a:ext cx="0" cy="357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097FC4-9E5E-EF85-CFDB-09A7F6B6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160" y="2906356"/>
              <a:ext cx="0" cy="14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583E79-06E1-08F2-CC51-6D9B44FED44F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50" y="2838021"/>
              <a:ext cx="0" cy="2131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0D0BB-93A1-EB2B-94F1-D4491A5D5ACF}"/>
              </a:ext>
            </a:extLst>
          </p:cNvPr>
          <p:cNvSpPr txBox="1"/>
          <p:nvPr/>
        </p:nvSpPr>
        <p:spPr>
          <a:xfrm>
            <a:off x="5519708" y="4540713"/>
            <a:ext cx="42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Walbaum Heading" panose="02070303090703020303" pitchFamily="18" charset="0"/>
              </a:rPr>
              <a:t>ALL IN ONE MS RESEARCH FACILITATION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238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2127797" y="3429000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54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B7A495-4AD3-9702-5B06-187C3BCECCB2}"/>
              </a:ext>
            </a:extLst>
          </p:cNvPr>
          <p:cNvGrpSpPr/>
          <p:nvPr/>
        </p:nvGrpSpPr>
        <p:grpSpPr>
          <a:xfrm>
            <a:off x="908597" y="3157021"/>
            <a:ext cx="8369153" cy="1213703"/>
            <a:chOff x="1619797" y="3695501"/>
            <a:chExt cx="8369153" cy="121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61AB6-4287-41AD-8F6E-004142DB35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797" y="3695501"/>
              <a:ext cx="3777293" cy="1213703"/>
              <a:chOff x="4092705" y="2385981"/>
              <a:chExt cx="1956771" cy="628741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108686-F9A9-80B7-D6B2-B0ABAA7D48E0}"/>
                  </a:ext>
                </a:extLst>
              </p:cNvPr>
              <p:cNvSpPr/>
              <p:nvPr/>
            </p:nvSpPr>
            <p:spPr>
              <a:xfrm>
                <a:off x="4524479" y="2385981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E0EED-E992-F922-AB2F-B8F516D08863}"/>
                  </a:ext>
                </a:extLst>
              </p:cNvPr>
              <p:cNvSpPr/>
              <p:nvPr/>
            </p:nvSpPr>
            <p:spPr>
              <a:xfrm>
                <a:off x="5123643" y="2611933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2B97E4E-BD83-62AC-BF2A-EF7B7D2AF6D0}"/>
                  </a:ext>
                </a:extLst>
              </p:cNvPr>
              <p:cNvSpPr/>
              <p:nvPr/>
            </p:nvSpPr>
            <p:spPr>
              <a:xfrm>
                <a:off x="4092705" y="2617780"/>
                <a:ext cx="925833" cy="167843"/>
              </a:xfrm>
              <a:custGeom>
                <a:avLst/>
                <a:gdLst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0 w 925830"/>
                  <a:gd name="connsiteY0" fmla="*/ 0 h 255270"/>
                  <a:gd name="connsiteX1" fmla="*/ 796290 w 925830"/>
                  <a:gd name="connsiteY1" fmla="*/ 0 h 255270"/>
                  <a:gd name="connsiteX2" fmla="*/ 925830 w 925830"/>
                  <a:gd name="connsiteY2" fmla="*/ 133350 h 255270"/>
                  <a:gd name="connsiteX3" fmla="*/ 777240 w 925830"/>
                  <a:gd name="connsiteY3" fmla="*/ 255270 h 255270"/>
                  <a:gd name="connsiteX4" fmla="*/ 118110 w 925830"/>
                  <a:gd name="connsiteY4" fmla="*/ 255270 h 255270"/>
                  <a:gd name="connsiteX5" fmla="*/ 0 w 925830"/>
                  <a:gd name="connsiteY5" fmla="*/ 125730 h 255270"/>
                  <a:gd name="connsiteX6" fmla="*/ 140970 w 925830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5270"/>
                  <a:gd name="connsiteX1" fmla="*/ 796293 w 925833"/>
                  <a:gd name="connsiteY1" fmla="*/ 0 h 255270"/>
                  <a:gd name="connsiteX2" fmla="*/ 925833 w 925833"/>
                  <a:gd name="connsiteY2" fmla="*/ 133350 h 255270"/>
                  <a:gd name="connsiteX3" fmla="*/ 777243 w 925833"/>
                  <a:gd name="connsiteY3" fmla="*/ 255270 h 255270"/>
                  <a:gd name="connsiteX4" fmla="*/ 118113 w 925833"/>
                  <a:gd name="connsiteY4" fmla="*/ 255270 h 255270"/>
                  <a:gd name="connsiteX5" fmla="*/ 3 w 925833"/>
                  <a:gd name="connsiteY5" fmla="*/ 125730 h 255270"/>
                  <a:gd name="connsiteX6" fmla="*/ 140973 w 925833"/>
                  <a:gd name="connsiteY6" fmla="*/ 0 h 255270"/>
                  <a:gd name="connsiteX0" fmla="*/ 140973 w 925833"/>
                  <a:gd name="connsiteY0" fmla="*/ 0 h 257175"/>
                  <a:gd name="connsiteX1" fmla="*/ 796293 w 925833"/>
                  <a:gd name="connsiteY1" fmla="*/ 0 h 257175"/>
                  <a:gd name="connsiteX2" fmla="*/ 925833 w 925833"/>
                  <a:gd name="connsiteY2" fmla="*/ 133350 h 257175"/>
                  <a:gd name="connsiteX3" fmla="*/ 777243 w 925833"/>
                  <a:gd name="connsiteY3" fmla="*/ 255270 h 257175"/>
                  <a:gd name="connsiteX4" fmla="*/ 150498 w 925833"/>
                  <a:gd name="connsiteY4" fmla="*/ 257175 h 257175"/>
                  <a:gd name="connsiteX5" fmla="*/ 3 w 925833"/>
                  <a:gd name="connsiteY5" fmla="*/ 125730 h 257175"/>
                  <a:gd name="connsiteX6" fmla="*/ 140973 w 925833"/>
                  <a:gd name="connsiteY6" fmla="*/ 0 h 257175"/>
                  <a:gd name="connsiteX0" fmla="*/ 140973 w 925833"/>
                  <a:gd name="connsiteY0" fmla="*/ 0 h 259080"/>
                  <a:gd name="connsiteX1" fmla="*/ 796293 w 925833"/>
                  <a:gd name="connsiteY1" fmla="*/ 0 h 259080"/>
                  <a:gd name="connsiteX2" fmla="*/ 925833 w 925833"/>
                  <a:gd name="connsiteY2" fmla="*/ 133350 h 259080"/>
                  <a:gd name="connsiteX3" fmla="*/ 777243 w 925833"/>
                  <a:gd name="connsiteY3" fmla="*/ 255270 h 259080"/>
                  <a:gd name="connsiteX4" fmla="*/ 137163 w 925833"/>
                  <a:gd name="connsiteY4" fmla="*/ 259080 h 259080"/>
                  <a:gd name="connsiteX5" fmla="*/ 3 w 925833"/>
                  <a:gd name="connsiteY5" fmla="*/ 125730 h 259080"/>
                  <a:gd name="connsiteX6" fmla="*/ 140973 w 925833"/>
                  <a:gd name="connsiteY6" fmla="*/ 0 h 259080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5430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777243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  <a:gd name="connsiteX0" fmla="*/ 140973 w 925833"/>
                  <a:gd name="connsiteY0" fmla="*/ 0 h 260985"/>
                  <a:gd name="connsiteX1" fmla="*/ 796293 w 925833"/>
                  <a:gd name="connsiteY1" fmla="*/ 0 h 260985"/>
                  <a:gd name="connsiteX2" fmla="*/ 925833 w 925833"/>
                  <a:gd name="connsiteY2" fmla="*/ 133350 h 260985"/>
                  <a:gd name="connsiteX3" fmla="*/ 802008 w 925833"/>
                  <a:gd name="connsiteY3" fmla="*/ 255270 h 260985"/>
                  <a:gd name="connsiteX4" fmla="*/ 139068 w 925833"/>
                  <a:gd name="connsiteY4" fmla="*/ 260985 h 260985"/>
                  <a:gd name="connsiteX5" fmla="*/ 3 w 925833"/>
                  <a:gd name="connsiteY5" fmla="*/ 125730 h 260985"/>
                  <a:gd name="connsiteX6" fmla="*/ 140973 w 925833"/>
                  <a:gd name="connsiteY6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5833" h="260985">
                    <a:moveTo>
                      <a:pt x="140973" y="0"/>
                    </a:moveTo>
                    <a:lnTo>
                      <a:pt x="796293" y="0"/>
                    </a:lnTo>
                    <a:cubicBezTo>
                      <a:pt x="890908" y="31115"/>
                      <a:pt x="924563" y="73660"/>
                      <a:pt x="925833" y="133350"/>
                    </a:cubicBezTo>
                    <a:cubicBezTo>
                      <a:pt x="924563" y="189230"/>
                      <a:pt x="908053" y="214630"/>
                      <a:pt x="802008" y="255270"/>
                    </a:cubicBezTo>
                    <a:lnTo>
                      <a:pt x="139068" y="260985"/>
                    </a:lnTo>
                    <a:cubicBezTo>
                      <a:pt x="103508" y="259715"/>
                      <a:pt x="-632" y="195580"/>
                      <a:pt x="3" y="125730"/>
                    </a:cubicBezTo>
                    <a:cubicBezTo>
                      <a:pt x="1273" y="57150"/>
                      <a:pt x="86363" y="1905"/>
                      <a:pt x="14097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4EDE0BB-5FED-5F64-7631-2BC09161C298}"/>
                  </a:ext>
                </a:extLst>
              </p:cNvPr>
              <p:cNvSpPr/>
              <p:nvPr/>
            </p:nvSpPr>
            <p:spPr>
              <a:xfrm rot="10800000">
                <a:off x="4525327" y="2813304"/>
                <a:ext cx="1030605" cy="201418"/>
              </a:xfrm>
              <a:custGeom>
                <a:avLst/>
                <a:gdLst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2 w 1032512"/>
                  <a:gd name="connsiteY0" fmla="*/ 213360 h 220980"/>
                  <a:gd name="connsiteX1" fmla="*/ 278132 w 1032512"/>
                  <a:gd name="connsiteY1" fmla="*/ 182880 h 220980"/>
                  <a:gd name="connsiteX2" fmla="*/ 754382 w 1032512"/>
                  <a:gd name="connsiteY2" fmla="*/ 186690 h 220980"/>
                  <a:gd name="connsiteX3" fmla="*/ 807722 w 1032512"/>
                  <a:gd name="connsiteY3" fmla="*/ 217170 h 220980"/>
                  <a:gd name="connsiteX4" fmla="*/ 1032512 w 1032512"/>
                  <a:gd name="connsiteY4" fmla="*/ 220980 h 220980"/>
                  <a:gd name="connsiteX5" fmla="*/ 777242 w 1032512"/>
                  <a:gd name="connsiteY5" fmla="*/ 0 h 220980"/>
                  <a:gd name="connsiteX6" fmla="*/ 274322 w 1032512"/>
                  <a:gd name="connsiteY6" fmla="*/ 0 h 220980"/>
                  <a:gd name="connsiteX7" fmla="*/ 2 w 1032512"/>
                  <a:gd name="connsiteY7" fmla="*/ 209550 h 220980"/>
                  <a:gd name="connsiteX8" fmla="*/ 228602 w 1032512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78130 w 1032510"/>
                  <a:gd name="connsiteY1" fmla="*/ 182880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09550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7720 w 1032510"/>
                  <a:gd name="connsiteY3" fmla="*/ 217170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2510"/>
                  <a:gd name="connsiteY0" fmla="*/ 213360 h 220980"/>
                  <a:gd name="connsiteX1" fmla="*/ 281940 w 1032510"/>
                  <a:gd name="connsiteY1" fmla="*/ 184785 h 220980"/>
                  <a:gd name="connsiteX2" fmla="*/ 754380 w 1032510"/>
                  <a:gd name="connsiteY2" fmla="*/ 186690 h 220980"/>
                  <a:gd name="connsiteX3" fmla="*/ 809625 w 1032510"/>
                  <a:gd name="connsiteY3" fmla="*/ 211455 h 220980"/>
                  <a:gd name="connsiteX4" fmla="*/ 1032510 w 1032510"/>
                  <a:gd name="connsiteY4" fmla="*/ 220980 h 220980"/>
                  <a:gd name="connsiteX5" fmla="*/ 777240 w 1032510"/>
                  <a:gd name="connsiteY5" fmla="*/ 0 h 220980"/>
                  <a:gd name="connsiteX6" fmla="*/ 274320 w 1032510"/>
                  <a:gd name="connsiteY6" fmla="*/ 0 h 220980"/>
                  <a:gd name="connsiteX7" fmla="*/ 0 w 1032510"/>
                  <a:gd name="connsiteY7" fmla="*/ 215265 h 220980"/>
                  <a:gd name="connsiteX8" fmla="*/ 228600 w 1032510"/>
                  <a:gd name="connsiteY8" fmla="*/ 213360 h 220980"/>
                  <a:gd name="connsiteX0" fmla="*/ 228600 w 1030605"/>
                  <a:gd name="connsiteY0" fmla="*/ 213360 h 215265"/>
                  <a:gd name="connsiteX1" fmla="*/ 281940 w 1030605"/>
                  <a:gd name="connsiteY1" fmla="*/ 184785 h 215265"/>
                  <a:gd name="connsiteX2" fmla="*/ 754380 w 1030605"/>
                  <a:gd name="connsiteY2" fmla="*/ 186690 h 215265"/>
                  <a:gd name="connsiteX3" fmla="*/ 809625 w 1030605"/>
                  <a:gd name="connsiteY3" fmla="*/ 211455 h 215265"/>
                  <a:gd name="connsiteX4" fmla="*/ 1030605 w 1030605"/>
                  <a:gd name="connsiteY4" fmla="*/ 207645 h 215265"/>
                  <a:gd name="connsiteX5" fmla="*/ 777240 w 1030605"/>
                  <a:gd name="connsiteY5" fmla="*/ 0 h 215265"/>
                  <a:gd name="connsiteX6" fmla="*/ 274320 w 1030605"/>
                  <a:gd name="connsiteY6" fmla="*/ 0 h 215265"/>
                  <a:gd name="connsiteX7" fmla="*/ 0 w 1030605"/>
                  <a:gd name="connsiteY7" fmla="*/ 215265 h 215265"/>
                  <a:gd name="connsiteX8" fmla="*/ 228600 w 1030605"/>
                  <a:gd name="connsiteY8" fmla="*/ 213360 h 21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0605" h="215265">
                    <a:moveTo>
                      <a:pt x="228600" y="213360"/>
                    </a:moveTo>
                    <a:cubicBezTo>
                      <a:pt x="246380" y="203835"/>
                      <a:pt x="243205" y="186690"/>
                      <a:pt x="281940" y="184785"/>
                    </a:cubicBezTo>
                    <a:lnTo>
                      <a:pt x="754380" y="186690"/>
                    </a:lnTo>
                    <a:cubicBezTo>
                      <a:pt x="789305" y="187325"/>
                      <a:pt x="791845" y="201295"/>
                      <a:pt x="809625" y="211455"/>
                    </a:cubicBezTo>
                    <a:lnTo>
                      <a:pt x="1030605" y="207645"/>
                    </a:lnTo>
                    <a:cubicBezTo>
                      <a:pt x="1025525" y="124460"/>
                      <a:pt x="875665" y="3175"/>
                      <a:pt x="777240" y="0"/>
                    </a:cubicBezTo>
                    <a:lnTo>
                      <a:pt x="274320" y="0"/>
                    </a:lnTo>
                    <a:cubicBezTo>
                      <a:pt x="167640" y="5080"/>
                      <a:pt x="0" y="107315"/>
                      <a:pt x="0" y="215265"/>
                    </a:cubicBezTo>
                    <a:lnTo>
                      <a:pt x="228600" y="21336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77DC5D-ABC8-B48B-DFE9-28E9FD508BA8}"/>
                </a:ext>
              </a:extLst>
            </p:cNvPr>
            <p:cNvSpPr txBox="1"/>
            <p:nvPr/>
          </p:nvSpPr>
          <p:spPr>
            <a:xfrm>
              <a:off x="5509548" y="3760225"/>
              <a:ext cx="4479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ACC   SS 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1E5DA-2704-0360-230E-5ECA319109BA}"/>
                </a:ext>
              </a:extLst>
            </p:cNvPr>
            <p:cNvSpPr txBox="1"/>
            <p:nvPr/>
          </p:nvSpPr>
          <p:spPr>
            <a:xfrm>
              <a:off x="6972520" y="3840688"/>
              <a:ext cx="599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>
                  <a:latin typeface="Walbaum Heading" panose="020B0604020202020204" pitchFamily="18" charset="0"/>
                </a:rPr>
                <a:t>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9BC6F5-5C06-FC93-A4DB-27249EC2190A}"/>
                </a:ext>
              </a:extLst>
            </p:cNvPr>
            <p:cNvGrpSpPr/>
            <p:nvPr/>
          </p:nvGrpSpPr>
          <p:grpSpPr>
            <a:xfrm>
              <a:off x="7087420" y="3760225"/>
              <a:ext cx="315410" cy="360741"/>
              <a:chOff x="7087420" y="2693425"/>
              <a:chExt cx="315410" cy="36074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1979EF-5CDE-F589-925A-E45EAE5BE3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7420" y="3047081"/>
                <a:ext cx="315410" cy="44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19EFBEB-D2AC-BAFE-BA3A-D633404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3140" y="2832306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805A505-8CAD-38C7-C831-79C16C632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190" y="291016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0ACC3A6-674A-7E35-2C7C-C7C5D63CD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0290" y="2729191"/>
                <a:ext cx="0" cy="32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8F15B90-015A-B9E3-E286-C93CDBD2C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3150" y="297874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19C5229-71FB-E969-61D7-A61631698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2680" y="2693425"/>
                <a:ext cx="0" cy="3578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8097FC4-9E5E-EF85-CFDB-09A7F6B69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3160" y="2906356"/>
                <a:ext cx="0" cy="144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583E79-06E1-08F2-CC51-6D9B44FED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450" y="2838021"/>
                <a:ext cx="0" cy="2131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80D0BB-93A1-EB2B-94F1-D4491A5D5ACF}"/>
                </a:ext>
              </a:extLst>
            </p:cNvPr>
            <p:cNvSpPr txBox="1"/>
            <p:nvPr/>
          </p:nvSpPr>
          <p:spPr>
            <a:xfrm>
              <a:off x="5519708" y="4540713"/>
              <a:ext cx="421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Walbaum Heading" panose="02070303090703020303" pitchFamily="18" charset="0"/>
                </a:rPr>
                <a:t>ALL IN ONE MS RESEARCH FACILITATION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398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2533</TotalTime>
  <Words>244</Words>
  <Application>Microsoft Office PowerPoint</Application>
  <PresentationFormat>Widescreen</PresentationFormat>
  <Paragraphs>76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Walbaum Heading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Uros Kuzmanov</dc:creator>
  <cp:lastModifiedBy>Uros Kuzmanov</cp:lastModifiedBy>
  <cp:revision>2</cp:revision>
  <dcterms:created xsi:type="dcterms:W3CDTF">2023-02-03T16:38:08Z</dcterms:created>
  <dcterms:modified xsi:type="dcterms:W3CDTF">2023-02-17T13:41:19Z</dcterms:modified>
</cp:coreProperties>
</file>